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3" autoAdjust="0"/>
  </p:normalViewPr>
  <p:slideViewPr>
    <p:cSldViewPr>
      <p:cViewPr varScale="1">
        <p:scale>
          <a:sx n="75" d="100"/>
          <a:sy n="75" d="100"/>
        </p:scale>
        <p:origin x="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6308" y="1311468"/>
            <a:ext cx="8535384" cy="7664063"/>
          </a:xfrm>
          <a:custGeom>
            <a:avLst/>
            <a:gdLst/>
            <a:ahLst/>
            <a:cxnLst/>
            <a:rect l="l" t="t" r="r" b="b"/>
            <a:pathLst>
              <a:path w="8535384" h="7664063">
                <a:moveTo>
                  <a:pt x="0" y="0"/>
                </a:moveTo>
                <a:lnTo>
                  <a:pt x="8535384" y="0"/>
                </a:lnTo>
                <a:lnTo>
                  <a:pt x="8535384" y="7664064"/>
                </a:lnTo>
                <a:lnTo>
                  <a:pt x="0" y="7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1172" y="1359164"/>
            <a:ext cx="5445656" cy="7568672"/>
          </a:xfrm>
          <a:custGeom>
            <a:avLst/>
            <a:gdLst/>
            <a:ahLst/>
            <a:cxnLst/>
            <a:rect l="l" t="t" r="r" b="b"/>
            <a:pathLst>
              <a:path w="5445656" h="7568672">
                <a:moveTo>
                  <a:pt x="0" y="0"/>
                </a:moveTo>
                <a:lnTo>
                  <a:pt x="5445656" y="0"/>
                </a:lnTo>
                <a:lnTo>
                  <a:pt x="5445656" y="7568672"/>
                </a:lnTo>
                <a:lnTo>
                  <a:pt x="0" y="756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2002" y="1351499"/>
            <a:ext cx="5723996" cy="7584003"/>
          </a:xfrm>
          <a:custGeom>
            <a:avLst/>
            <a:gdLst/>
            <a:ahLst/>
            <a:cxnLst/>
            <a:rect l="l" t="t" r="r" b="b"/>
            <a:pathLst>
              <a:path w="5723996" h="7584003">
                <a:moveTo>
                  <a:pt x="0" y="0"/>
                </a:moveTo>
                <a:lnTo>
                  <a:pt x="5723996" y="0"/>
                </a:lnTo>
                <a:lnTo>
                  <a:pt x="5723996" y="7584002"/>
                </a:lnTo>
                <a:lnTo>
                  <a:pt x="0" y="7584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03187" y="1438311"/>
            <a:ext cx="10681626" cy="7410378"/>
          </a:xfrm>
          <a:custGeom>
            <a:avLst/>
            <a:gdLst/>
            <a:ahLst/>
            <a:cxnLst/>
            <a:rect l="l" t="t" r="r" b="b"/>
            <a:pathLst>
              <a:path w="10681626" h="7410378">
                <a:moveTo>
                  <a:pt x="0" y="0"/>
                </a:moveTo>
                <a:lnTo>
                  <a:pt x="10681626" y="0"/>
                </a:lnTo>
                <a:lnTo>
                  <a:pt x="10681626" y="7410378"/>
                </a:lnTo>
                <a:lnTo>
                  <a:pt x="0" y="741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6749" y="1371619"/>
            <a:ext cx="8394502" cy="7543763"/>
          </a:xfrm>
          <a:custGeom>
            <a:avLst/>
            <a:gdLst/>
            <a:ahLst/>
            <a:cxnLst/>
            <a:rect l="l" t="t" r="r" b="b"/>
            <a:pathLst>
              <a:path w="8394502" h="7543763">
                <a:moveTo>
                  <a:pt x="0" y="0"/>
                </a:moveTo>
                <a:lnTo>
                  <a:pt x="8394502" y="0"/>
                </a:lnTo>
                <a:lnTo>
                  <a:pt x="8394502" y="7543762"/>
                </a:lnTo>
                <a:lnTo>
                  <a:pt x="0" y="754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7729" y="1337892"/>
            <a:ext cx="9092542" cy="7611215"/>
          </a:xfrm>
          <a:custGeom>
            <a:avLst/>
            <a:gdLst/>
            <a:ahLst/>
            <a:cxnLst/>
            <a:rect l="l" t="t" r="r" b="b"/>
            <a:pathLst>
              <a:path w="9092542" h="7611215">
                <a:moveTo>
                  <a:pt x="0" y="0"/>
                </a:moveTo>
                <a:lnTo>
                  <a:pt x="9092542" y="0"/>
                </a:lnTo>
                <a:lnTo>
                  <a:pt x="9092542" y="7611216"/>
                </a:lnTo>
                <a:lnTo>
                  <a:pt x="0" y="761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3361" y="1366997"/>
            <a:ext cx="9601278" cy="7553005"/>
          </a:xfrm>
          <a:custGeom>
            <a:avLst/>
            <a:gdLst/>
            <a:ahLst/>
            <a:cxnLst/>
            <a:rect l="l" t="t" r="r" b="b"/>
            <a:pathLst>
              <a:path w="9601278" h="7553005">
                <a:moveTo>
                  <a:pt x="0" y="0"/>
                </a:moveTo>
                <a:lnTo>
                  <a:pt x="9601278" y="0"/>
                </a:lnTo>
                <a:lnTo>
                  <a:pt x="9601278" y="7553006"/>
                </a:lnTo>
                <a:lnTo>
                  <a:pt x="0" y="755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7776" y="1426991"/>
            <a:ext cx="8892449" cy="7433018"/>
          </a:xfrm>
          <a:custGeom>
            <a:avLst/>
            <a:gdLst/>
            <a:ahLst/>
            <a:cxnLst/>
            <a:rect l="l" t="t" r="r" b="b"/>
            <a:pathLst>
              <a:path w="8892449" h="7433018">
                <a:moveTo>
                  <a:pt x="0" y="0"/>
                </a:moveTo>
                <a:lnTo>
                  <a:pt x="8892448" y="0"/>
                </a:lnTo>
                <a:lnTo>
                  <a:pt x="8892448" y="7433018"/>
                </a:lnTo>
                <a:lnTo>
                  <a:pt x="0" y="743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3458" y="2174054"/>
            <a:ext cx="4081084" cy="5938891"/>
          </a:xfrm>
          <a:custGeom>
            <a:avLst/>
            <a:gdLst/>
            <a:ahLst/>
            <a:cxnLst/>
            <a:rect l="l" t="t" r="r" b="b"/>
            <a:pathLst>
              <a:path w="4081084" h="5938891">
                <a:moveTo>
                  <a:pt x="0" y="0"/>
                </a:moveTo>
                <a:lnTo>
                  <a:pt x="4081084" y="0"/>
                </a:lnTo>
                <a:lnTo>
                  <a:pt x="4081084" y="5938892"/>
                </a:lnTo>
                <a:lnTo>
                  <a:pt x="0" y="5938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90228"/>
            <a:ext cx="13708378" cy="4706543"/>
          </a:xfrm>
          <a:custGeom>
            <a:avLst/>
            <a:gdLst/>
            <a:ahLst/>
            <a:cxnLst/>
            <a:rect l="l" t="t" r="r" b="b"/>
            <a:pathLst>
              <a:path w="13708378" h="4706543">
                <a:moveTo>
                  <a:pt x="0" y="0"/>
                </a:moveTo>
                <a:lnTo>
                  <a:pt x="13708378" y="0"/>
                </a:lnTo>
                <a:lnTo>
                  <a:pt x="13708378" y="4706544"/>
                </a:lnTo>
                <a:lnTo>
                  <a:pt x="0" y="470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501351"/>
            <a:ext cx="13708378" cy="3284299"/>
          </a:xfrm>
          <a:custGeom>
            <a:avLst/>
            <a:gdLst/>
            <a:ahLst/>
            <a:cxnLst/>
            <a:rect l="l" t="t" r="r" b="b"/>
            <a:pathLst>
              <a:path w="13708378" h="3284299">
                <a:moveTo>
                  <a:pt x="0" y="0"/>
                </a:moveTo>
                <a:lnTo>
                  <a:pt x="13708378" y="0"/>
                </a:lnTo>
                <a:lnTo>
                  <a:pt x="13708378" y="3284298"/>
                </a:lnTo>
                <a:lnTo>
                  <a:pt x="0" y="3284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7739" y="1392976"/>
            <a:ext cx="10012523" cy="7501048"/>
          </a:xfrm>
          <a:custGeom>
            <a:avLst/>
            <a:gdLst/>
            <a:ahLst/>
            <a:cxnLst/>
            <a:rect l="l" t="t" r="r" b="b"/>
            <a:pathLst>
              <a:path w="10012523" h="7501048">
                <a:moveTo>
                  <a:pt x="0" y="0"/>
                </a:moveTo>
                <a:lnTo>
                  <a:pt x="10012522" y="0"/>
                </a:lnTo>
                <a:lnTo>
                  <a:pt x="10012522" y="7501048"/>
                </a:lnTo>
                <a:lnTo>
                  <a:pt x="0" y="750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258598"/>
            <a:ext cx="13708378" cy="3769804"/>
          </a:xfrm>
          <a:custGeom>
            <a:avLst/>
            <a:gdLst/>
            <a:ahLst/>
            <a:cxnLst/>
            <a:rect l="l" t="t" r="r" b="b"/>
            <a:pathLst>
              <a:path w="13708378" h="3769804">
                <a:moveTo>
                  <a:pt x="0" y="0"/>
                </a:moveTo>
                <a:lnTo>
                  <a:pt x="13708378" y="0"/>
                </a:lnTo>
                <a:lnTo>
                  <a:pt x="13708378" y="3769804"/>
                </a:lnTo>
                <a:lnTo>
                  <a:pt x="0" y="376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30254"/>
            <a:ext cx="13708378" cy="4826491"/>
          </a:xfrm>
          <a:custGeom>
            <a:avLst/>
            <a:gdLst/>
            <a:ahLst/>
            <a:cxnLst/>
            <a:rect l="l" t="t" r="r" b="b"/>
            <a:pathLst>
              <a:path w="13708378" h="4826491">
                <a:moveTo>
                  <a:pt x="0" y="0"/>
                </a:moveTo>
                <a:lnTo>
                  <a:pt x="13708378" y="0"/>
                </a:lnTo>
                <a:lnTo>
                  <a:pt x="13708378" y="4826492"/>
                </a:lnTo>
                <a:lnTo>
                  <a:pt x="0" y="4826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284301"/>
            <a:ext cx="13708378" cy="3718398"/>
          </a:xfrm>
          <a:custGeom>
            <a:avLst/>
            <a:gdLst/>
            <a:ahLst/>
            <a:cxnLst/>
            <a:rect l="l" t="t" r="r" b="b"/>
            <a:pathLst>
              <a:path w="13708378" h="3718398">
                <a:moveTo>
                  <a:pt x="0" y="0"/>
                </a:moveTo>
                <a:lnTo>
                  <a:pt x="13708378" y="0"/>
                </a:lnTo>
                <a:lnTo>
                  <a:pt x="13708378" y="3718398"/>
                </a:lnTo>
                <a:lnTo>
                  <a:pt x="0" y="371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2366" y="2482510"/>
            <a:ext cx="9443268" cy="5321979"/>
          </a:xfrm>
          <a:custGeom>
            <a:avLst/>
            <a:gdLst/>
            <a:ahLst/>
            <a:cxnLst/>
            <a:rect l="l" t="t" r="r" b="b"/>
            <a:pathLst>
              <a:path w="9443268" h="5321979">
                <a:moveTo>
                  <a:pt x="0" y="0"/>
                </a:moveTo>
                <a:lnTo>
                  <a:pt x="9443268" y="0"/>
                </a:lnTo>
                <a:lnTo>
                  <a:pt x="9443268" y="5321980"/>
                </a:lnTo>
                <a:lnTo>
                  <a:pt x="0" y="532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79193"/>
            <a:ext cx="13708378" cy="6528615"/>
          </a:xfrm>
          <a:custGeom>
            <a:avLst/>
            <a:gdLst/>
            <a:ahLst/>
            <a:cxnLst/>
            <a:rect l="l" t="t" r="r" b="b"/>
            <a:pathLst>
              <a:path w="13708378" h="6528615">
                <a:moveTo>
                  <a:pt x="0" y="0"/>
                </a:moveTo>
                <a:lnTo>
                  <a:pt x="13708378" y="0"/>
                </a:lnTo>
                <a:lnTo>
                  <a:pt x="13708378" y="6528614"/>
                </a:lnTo>
                <a:lnTo>
                  <a:pt x="0" y="652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79063"/>
            <a:ext cx="13708378" cy="5928873"/>
          </a:xfrm>
          <a:custGeom>
            <a:avLst/>
            <a:gdLst/>
            <a:ahLst/>
            <a:cxnLst/>
            <a:rect l="l" t="t" r="r" b="b"/>
            <a:pathLst>
              <a:path w="13708378" h="5928873">
                <a:moveTo>
                  <a:pt x="0" y="0"/>
                </a:moveTo>
                <a:lnTo>
                  <a:pt x="13708378" y="0"/>
                </a:lnTo>
                <a:lnTo>
                  <a:pt x="13708378" y="5928874"/>
                </a:lnTo>
                <a:lnTo>
                  <a:pt x="0" y="5928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13162"/>
            <a:ext cx="13708378" cy="5060676"/>
          </a:xfrm>
          <a:custGeom>
            <a:avLst/>
            <a:gdLst/>
            <a:ahLst/>
            <a:cxnLst/>
            <a:rect l="l" t="t" r="r" b="b"/>
            <a:pathLst>
              <a:path w="13708378" h="5060676">
                <a:moveTo>
                  <a:pt x="0" y="0"/>
                </a:moveTo>
                <a:lnTo>
                  <a:pt x="13708378" y="0"/>
                </a:lnTo>
                <a:lnTo>
                  <a:pt x="13708378" y="5060676"/>
                </a:lnTo>
                <a:lnTo>
                  <a:pt x="0" y="5060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41764"/>
            <a:ext cx="13708378" cy="5203472"/>
          </a:xfrm>
          <a:custGeom>
            <a:avLst/>
            <a:gdLst/>
            <a:ahLst/>
            <a:cxnLst/>
            <a:rect l="l" t="t" r="r" b="b"/>
            <a:pathLst>
              <a:path w="13708378" h="5203472">
                <a:moveTo>
                  <a:pt x="0" y="0"/>
                </a:moveTo>
                <a:lnTo>
                  <a:pt x="13708378" y="0"/>
                </a:lnTo>
                <a:lnTo>
                  <a:pt x="13708378" y="5203472"/>
                </a:lnTo>
                <a:lnTo>
                  <a:pt x="0" y="5203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44749"/>
            <a:ext cx="13708378" cy="5797501"/>
          </a:xfrm>
          <a:custGeom>
            <a:avLst/>
            <a:gdLst/>
            <a:ahLst/>
            <a:cxnLst/>
            <a:rect l="l" t="t" r="r" b="b"/>
            <a:pathLst>
              <a:path w="13708378" h="5797501">
                <a:moveTo>
                  <a:pt x="0" y="0"/>
                </a:moveTo>
                <a:lnTo>
                  <a:pt x="13708378" y="0"/>
                </a:lnTo>
                <a:lnTo>
                  <a:pt x="13708378" y="5797502"/>
                </a:lnTo>
                <a:lnTo>
                  <a:pt x="0" y="579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6532" y="1320146"/>
            <a:ext cx="8734935" cy="7646708"/>
          </a:xfrm>
          <a:custGeom>
            <a:avLst/>
            <a:gdLst/>
            <a:ahLst/>
            <a:cxnLst/>
            <a:rect l="l" t="t" r="r" b="b"/>
            <a:pathLst>
              <a:path w="8734935" h="7646708">
                <a:moveTo>
                  <a:pt x="0" y="0"/>
                </a:moveTo>
                <a:lnTo>
                  <a:pt x="8734936" y="0"/>
                </a:lnTo>
                <a:lnTo>
                  <a:pt x="8734936" y="7646708"/>
                </a:lnTo>
                <a:lnTo>
                  <a:pt x="0" y="764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64568"/>
            <a:ext cx="13708378" cy="4957863"/>
          </a:xfrm>
          <a:custGeom>
            <a:avLst/>
            <a:gdLst/>
            <a:ahLst/>
            <a:cxnLst/>
            <a:rect l="l" t="t" r="r" b="b"/>
            <a:pathLst>
              <a:path w="13708378" h="4957863">
                <a:moveTo>
                  <a:pt x="0" y="0"/>
                </a:moveTo>
                <a:lnTo>
                  <a:pt x="13708378" y="0"/>
                </a:lnTo>
                <a:lnTo>
                  <a:pt x="13708378" y="4957864"/>
                </a:lnTo>
                <a:lnTo>
                  <a:pt x="0" y="495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16233"/>
            <a:ext cx="13708378" cy="6054534"/>
          </a:xfrm>
          <a:custGeom>
            <a:avLst/>
            <a:gdLst/>
            <a:ahLst/>
            <a:cxnLst/>
            <a:rect l="l" t="t" r="r" b="b"/>
            <a:pathLst>
              <a:path w="13708378" h="6054534">
                <a:moveTo>
                  <a:pt x="0" y="0"/>
                </a:moveTo>
                <a:lnTo>
                  <a:pt x="13708378" y="0"/>
                </a:lnTo>
                <a:lnTo>
                  <a:pt x="13708378" y="6054534"/>
                </a:lnTo>
                <a:lnTo>
                  <a:pt x="0" y="605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8847" y="1288810"/>
            <a:ext cx="6690306" cy="7709380"/>
          </a:xfrm>
          <a:custGeom>
            <a:avLst/>
            <a:gdLst/>
            <a:ahLst/>
            <a:cxnLst/>
            <a:rect l="l" t="t" r="r" b="b"/>
            <a:pathLst>
              <a:path w="6690306" h="7709380">
                <a:moveTo>
                  <a:pt x="0" y="0"/>
                </a:moveTo>
                <a:lnTo>
                  <a:pt x="6690306" y="0"/>
                </a:lnTo>
                <a:lnTo>
                  <a:pt x="6690306" y="7709380"/>
                </a:lnTo>
                <a:lnTo>
                  <a:pt x="0" y="770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0660" y="1288019"/>
            <a:ext cx="6046680" cy="7710963"/>
          </a:xfrm>
          <a:custGeom>
            <a:avLst/>
            <a:gdLst/>
            <a:ahLst/>
            <a:cxnLst/>
            <a:rect l="l" t="t" r="r" b="b"/>
            <a:pathLst>
              <a:path w="6046680" h="7710963">
                <a:moveTo>
                  <a:pt x="0" y="0"/>
                </a:moveTo>
                <a:lnTo>
                  <a:pt x="6046680" y="0"/>
                </a:lnTo>
                <a:lnTo>
                  <a:pt x="604668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1090" y="1395154"/>
            <a:ext cx="10045819" cy="7496693"/>
          </a:xfrm>
          <a:custGeom>
            <a:avLst/>
            <a:gdLst/>
            <a:ahLst/>
            <a:cxnLst/>
            <a:rect l="l" t="t" r="r" b="b"/>
            <a:pathLst>
              <a:path w="10045819" h="7496693">
                <a:moveTo>
                  <a:pt x="0" y="0"/>
                </a:moveTo>
                <a:lnTo>
                  <a:pt x="10045820" y="0"/>
                </a:lnTo>
                <a:lnTo>
                  <a:pt x="10045820" y="7496692"/>
                </a:lnTo>
                <a:lnTo>
                  <a:pt x="0" y="7496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70237"/>
            <a:ext cx="13708378" cy="4746526"/>
          </a:xfrm>
          <a:custGeom>
            <a:avLst/>
            <a:gdLst/>
            <a:ahLst/>
            <a:cxnLst/>
            <a:rect l="l" t="t" r="r" b="b"/>
            <a:pathLst>
              <a:path w="13708378" h="4746526">
                <a:moveTo>
                  <a:pt x="0" y="0"/>
                </a:moveTo>
                <a:lnTo>
                  <a:pt x="13708378" y="0"/>
                </a:lnTo>
                <a:lnTo>
                  <a:pt x="13708378" y="4746526"/>
                </a:lnTo>
                <a:lnTo>
                  <a:pt x="0" y="474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67640"/>
            <a:ext cx="13708378" cy="5951721"/>
          </a:xfrm>
          <a:custGeom>
            <a:avLst/>
            <a:gdLst/>
            <a:ahLst/>
            <a:cxnLst/>
            <a:rect l="l" t="t" r="r" b="b"/>
            <a:pathLst>
              <a:path w="13708378" h="5951721">
                <a:moveTo>
                  <a:pt x="0" y="0"/>
                </a:moveTo>
                <a:lnTo>
                  <a:pt x="13708378" y="0"/>
                </a:lnTo>
                <a:lnTo>
                  <a:pt x="13708378" y="5951720"/>
                </a:lnTo>
                <a:lnTo>
                  <a:pt x="0" y="5951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399399"/>
            <a:ext cx="13708378" cy="7488201"/>
          </a:xfrm>
          <a:custGeom>
            <a:avLst/>
            <a:gdLst/>
            <a:ahLst/>
            <a:cxnLst/>
            <a:rect l="l" t="t" r="r" b="b"/>
            <a:pathLst>
              <a:path w="13708378" h="7488201">
                <a:moveTo>
                  <a:pt x="0" y="0"/>
                </a:moveTo>
                <a:lnTo>
                  <a:pt x="13708378" y="0"/>
                </a:lnTo>
                <a:lnTo>
                  <a:pt x="13708378" y="7488202"/>
                </a:lnTo>
                <a:lnTo>
                  <a:pt x="0" y="748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8893" y="1521779"/>
            <a:ext cx="11850213" cy="7243443"/>
          </a:xfrm>
          <a:custGeom>
            <a:avLst/>
            <a:gdLst/>
            <a:ahLst/>
            <a:cxnLst/>
            <a:rect l="l" t="t" r="r" b="b"/>
            <a:pathLst>
              <a:path w="11850213" h="7243443">
                <a:moveTo>
                  <a:pt x="0" y="0"/>
                </a:moveTo>
                <a:lnTo>
                  <a:pt x="11850214" y="0"/>
                </a:lnTo>
                <a:lnTo>
                  <a:pt x="11850214" y="7243442"/>
                </a:lnTo>
                <a:lnTo>
                  <a:pt x="0" y="724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9156" y="1481408"/>
            <a:ext cx="11289687" cy="7324185"/>
          </a:xfrm>
          <a:custGeom>
            <a:avLst/>
            <a:gdLst/>
            <a:ahLst/>
            <a:cxnLst/>
            <a:rect l="l" t="t" r="r" b="b"/>
            <a:pathLst>
              <a:path w="11289687" h="7324185">
                <a:moveTo>
                  <a:pt x="0" y="0"/>
                </a:moveTo>
                <a:lnTo>
                  <a:pt x="11289688" y="0"/>
                </a:lnTo>
                <a:lnTo>
                  <a:pt x="11289688" y="7324184"/>
                </a:lnTo>
                <a:lnTo>
                  <a:pt x="0" y="7324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31111" y="1288019"/>
            <a:ext cx="4825777" cy="7710963"/>
          </a:xfrm>
          <a:custGeom>
            <a:avLst/>
            <a:gdLst/>
            <a:ahLst/>
            <a:cxnLst/>
            <a:rect l="l" t="t" r="r" b="b"/>
            <a:pathLst>
              <a:path w="4825777" h="7710963">
                <a:moveTo>
                  <a:pt x="0" y="0"/>
                </a:moveTo>
                <a:lnTo>
                  <a:pt x="4825778" y="0"/>
                </a:lnTo>
                <a:lnTo>
                  <a:pt x="48257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1444" y="1298866"/>
            <a:ext cx="5905112" cy="7689268"/>
          </a:xfrm>
          <a:custGeom>
            <a:avLst/>
            <a:gdLst/>
            <a:ahLst/>
            <a:cxnLst/>
            <a:rect l="l" t="t" r="r" b="b"/>
            <a:pathLst>
              <a:path w="5905112" h="7689268">
                <a:moveTo>
                  <a:pt x="0" y="0"/>
                </a:moveTo>
                <a:lnTo>
                  <a:pt x="5905112" y="0"/>
                </a:lnTo>
                <a:lnTo>
                  <a:pt x="5905112" y="7689268"/>
                </a:lnTo>
                <a:lnTo>
                  <a:pt x="0" y="768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3962" y="1492209"/>
            <a:ext cx="11440076" cy="7302582"/>
          </a:xfrm>
          <a:custGeom>
            <a:avLst/>
            <a:gdLst/>
            <a:ahLst/>
            <a:cxnLst/>
            <a:rect l="l" t="t" r="r" b="b"/>
            <a:pathLst>
              <a:path w="11440076" h="7302582">
                <a:moveTo>
                  <a:pt x="0" y="0"/>
                </a:moveTo>
                <a:lnTo>
                  <a:pt x="11440076" y="0"/>
                </a:lnTo>
                <a:lnTo>
                  <a:pt x="11440076" y="7302582"/>
                </a:lnTo>
                <a:lnTo>
                  <a:pt x="0" y="730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1013" y="1458743"/>
            <a:ext cx="5165974" cy="7369514"/>
          </a:xfrm>
          <a:custGeom>
            <a:avLst/>
            <a:gdLst/>
            <a:ahLst/>
            <a:cxnLst/>
            <a:rect l="l" t="t" r="r" b="b"/>
            <a:pathLst>
              <a:path w="5165974" h="7369514">
                <a:moveTo>
                  <a:pt x="0" y="0"/>
                </a:moveTo>
                <a:lnTo>
                  <a:pt x="5165974" y="0"/>
                </a:lnTo>
                <a:lnTo>
                  <a:pt x="5165974" y="7369514"/>
                </a:lnTo>
                <a:lnTo>
                  <a:pt x="0" y="736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707" y="1413743"/>
            <a:ext cx="10324586" cy="7459513"/>
          </a:xfrm>
          <a:custGeom>
            <a:avLst/>
            <a:gdLst/>
            <a:ahLst/>
            <a:cxnLst/>
            <a:rect l="l" t="t" r="r" b="b"/>
            <a:pathLst>
              <a:path w="10324586" h="7459513">
                <a:moveTo>
                  <a:pt x="0" y="0"/>
                </a:moveTo>
                <a:lnTo>
                  <a:pt x="10324586" y="0"/>
                </a:lnTo>
                <a:lnTo>
                  <a:pt x="10324586" y="7459514"/>
                </a:lnTo>
                <a:lnTo>
                  <a:pt x="0" y="74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3127" y="1602900"/>
            <a:ext cx="5701745" cy="7081200"/>
          </a:xfrm>
          <a:custGeom>
            <a:avLst/>
            <a:gdLst/>
            <a:ahLst/>
            <a:cxnLst/>
            <a:rect l="l" t="t" r="r" b="b"/>
            <a:pathLst>
              <a:path w="5701745" h="7081200">
                <a:moveTo>
                  <a:pt x="0" y="0"/>
                </a:moveTo>
                <a:lnTo>
                  <a:pt x="5701746" y="0"/>
                </a:lnTo>
                <a:lnTo>
                  <a:pt x="5701746" y="7081200"/>
                </a:lnTo>
                <a:lnTo>
                  <a:pt x="0" y="708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8138" y="1408039"/>
            <a:ext cx="6651723" cy="7470922"/>
          </a:xfrm>
          <a:custGeom>
            <a:avLst/>
            <a:gdLst/>
            <a:ahLst/>
            <a:cxnLst/>
            <a:rect l="l" t="t" r="r" b="b"/>
            <a:pathLst>
              <a:path w="6651723" h="7470922">
                <a:moveTo>
                  <a:pt x="0" y="0"/>
                </a:moveTo>
                <a:lnTo>
                  <a:pt x="6651724" y="0"/>
                </a:lnTo>
                <a:lnTo>
                  <a:pt x="6651724" y="7470922"/>
                </a:lnTo>
                <a:lnTo>
                  <a:pt x="0" y="7470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6329" y="1406387"/>
            <a:ext cx="10215343" cy="7474226"/>
          </a:xfrm>
          <a:custGeom>
            <a:avLst/>
            <a:gdLst/>
            <a:ahLst/>
            <a:cxnLst/>
            <a:rect l="l" t="t" r="r" b="b"/>
            <a:pathLst>
              <a:path w="10215343" h="7474226">
                <a:moveTo>
                  <a:pt x="0" y="0"/>
                </a:moveTo>
                <a:lnTo>
                  <a:pt x="10215342" y="0"/>
                </a:lnTo>
                <a:lnTo>
                  <a:pt x="10215342" y="7474226"/>
                </a:lnTo>
                <a:lnTo>
                  <a:pt x="0" y="747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1063" y="1335365"/>
            <a:ext cx="5505874" cy="7616271"/>
          </a:xfrm>
          <a:custGeom>
            <a:avLst/>
            <a:gdLst/>
            <a:ahLst/>
            <a:cxnLst/>
            <a:rect l="l" t="t" r="r" b="b"/>
            <a:pathLst>
              <a:path w="5505874" h="7616271">
                <a:moveTo>
                  <a:pt x="0" y="0"/>
                </a:moveTo>
                <a:lnTo>
                  <a:pt x="5505874" y="0"/>
                </a:lnTo>
                <a:lnTo>
                  <a:pt x="5505874" y="7616270"/>
                </a:lnTo>
                <a:lnTo>
                  <a:pt x="0" y="7616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4090" y="146356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5213" y="1489153"/>
            <a:ext cx="11397574" cy="7308694"/>
          </a:xfrm>
          <a:custGeom>
            <a:avLst/>
            <a:gdLst/>
            <a:ahLst/>
            <a:cxnLst/>
            <a:rect l="l" t="t" r="r" b="b"/>
            <a:pathLst>
              <a:path w="11397574" h="7308694">
                <a:moveTo>
                  <a:pt x="0" y="0"/>
                </a:moveTo>
                <a:lnTo>
                  <a:pt x="11397574" y="0"/>
                </a:lnTo>
                <a:lnTo>
                  <a:pt x="11397574" y="7308694"/>
                </a:lnTo>
                <a:lnTo>
                  <a:pt x="0" y="730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0516" y="1342026"/>
            <a:ext cx="7346969" cy="7602947"/>
          </a:xfrm>
          <a:custGeom>
            <a:avLst/>
            <a:gdLst/>
            <a:ahLst/>
            <a:cxnLst/>
            <a:rect l="l" t="t" r="r" b="b"/>
            <a:pathLst>
              <a:path w="7346969" h="7602947">
                <a:moveTo>
                  <a:pt x="0" y="0"/>
                </a:moveTo>
                <a:lnTo>
                  <a:pt x="7346968" y="0"/>
                </a:lnTo>
                <a:lnTo>
                  <a:pt x="7346968" y="7602948"/>
                </a:lnTo>
                <a:lnTo>
                  <a:pt x="0" y="7602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4235" y="1505135"/>
            <a:ext cx="11619530" cy="7276731"/>
          </a:xfrm>
          <a:custGeom>
            <a:avLst/>
            <a:gdLst/>
            <a:ahLst/>
            <a:cxnLst/>
            <a:rect l="l" t="t" r="r" b="b"/>
            <a:pathLst>
              <a:path w="11619530" h="7276731">
                <a:moveTo>
                  <a:pt x="0" y="0"/>
                </a:moveTo>
                <a:lnTo>
                  <a:pt x="11619530" y="0"/>
                </a:lnTo>
                <a:lnTo>
                  <a:pt x="11619530" y="7276730"/>
                </a:lnTo>
                <a:lnTo>
                  <a:pt x="0" y="727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3036" y="1398622"/>
            <a:ext cx="9761929" cy="7489756"/>
          </a:xfrm>
          <a:custGeom>
            <a:avLst/>
            <a:gdLst/>
            <a:ahLst/>
            <a:cxnLst/>
            <a:rect l="l" t="t" r="r" b="b"/>
            <a:pathLst>
              <a:path w="9761929" h="7489756">
                <a:moveTo>
                  <a:pt x="0" y="0"/>
                </a:moveTo>
                <a:lnTo>
                  <a:pt x="9761928" y="0"/>
                </a:lnTo>
                <a:lnTo>
                  <a:pt x="9761928" y="7489756"/>
                </a:lnTo>
                <a:lnTo>
                  <a:pt x="0" y="748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0022" y="1428426"/>
            <a:ext cx="10367955" cy="7430148"/>
          </a:xfrm>
          <a:custGeom>
            <a:avLst/>
            <a:gdLst/>
            <a:ahLst/>
            <a:cxnLst/>
            <a:rect l="l" t="t" r="r" b="b"/>
            <a:pathLst>
              <a:path w="10367955" h="7430148">
                <a:moveTo>
                  <a:pt x="0" y="0"/>
                </a:moveTo>
                <a:lnTo>
                  <a:pt x="10367956" y="0"/>
                </a:lnTo>
                <a:lnTo>
                  <a:pt x="10367956" y="7430148"/>
                </a:lnTo>
                <a:lnTo>
                  <a:pt x="0" y="74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0913" y="1492648"/>
            <a:ext cx="11446173" cy="7301705"/>
          </a:xfrm>
          <a:custGeom>
            <a:avLst/>
            <a:gdLst/>
            <a:ahLst/>
            <a:cxnLst/>
            <a:rect l="l" t="t" r="r" b="b"/>
            <a:pathLst>
              <a:path w="11446173" h="7301705">
                <a:moveTo>
                  <a:pt x="0" y="0"/>
                </a:moveTo>
                <a:lnTo>
                  <a:pt x="11446174" y="0"/>
                </a:lnTo>
                <a:lnTo>
                  <a:pt x="11446174" y="7301704"/>
                </a:lnTo>
                <a:lnTo>
                  <a:pt x="0" y="7301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0681" y="1675592"/>
            <a:ext cx="9906639" cy="6935817"/>
          </a:xfrm>
          <a:custGeom>
            <a:avLst/>
            <a:gdLst/>
            <a:ahLst/>
            <a:cxnLst/>
            <a:rect l="l" t="t" r="r" b="b"/>
            <a:pathLst>
              <a:path w="9906639" h="6935817">
                <a:moveTo>
                  <a:pt x="0" y="0"/>
                </a:moveTo>
                <a:lnTo>
                  <a:pt x="9906638" y="0"/>
                </a:lnTo>
                <a:lnTo>
                  <a:pt x="9906638" y="6935816"/>
                </a:lnTo>
                <a:lnTo>
                  <a:pt x="0" y="69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6524" y="1417163"/>
            <a:ext cx="10374952" cy="7452674"/>
          </a:xfrm>
          <a:custGeom>
            <a:avLst/>
            <a:gdLst/>
            <a:ahLst/>
            <a:cxnLst/>
            <a:rect l="l" t="t" r="r" b="b"/>
            <a:pathLst>
              <a:path w="10374952" h="7452674">
                <a:moveTo>
                  <a:pt x="0" y="0"/>
                </a:moveTo>
                <a:lnTo>
                  <a:pt x="10374952" y="0"/>
                </a:lnTo>
                <a:lnTo>
                  <a:pt x="10374952" y="7452674"/>
                </a:lnTo>
                <a:lnTo>
                  <a:pt x="0" y="745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9197" y="1474242"/>
            <a:ext cx="11189606" cy="7338516"/>
          </a:xfrm>
          <a:custGeom>
            <a:avLst/>
            <a:gdLst/>
            <a:ahLst/>
            <a:cxnLst/>
            <a:rect l="l" t="t" r="r" b="b"/>
            <a:pathLst>
              <a:path w="11189606" h="7338516">
                <a:moveTo>
                  <a:pt x="0" y="0"/>
                </a:moveTo>
                <a:lnTo>
                  <a:pt x="11189606" y="0"/>
                </a:lnTo>
                <a:lnTo>
                  <a:pt x="11189606" y="7338516"/>
                </a:lnTo>
                <a:lnTo>
                  <a:pt x="0" y="733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1920" y="1449708"/>
            <a:ext cx="10844160" cy="7387584"/>
          </a:xfrm>
          <a:custGeom>
            <a:avLst/>
            <a:gdLst/>
            <a:ahLst/>
            <a:cxnLst/>
            <a:rect l="l" t="t" r="r" b="b"/>
            <a:pathLst>
              <a:path w="10844160" h="7387584">
                <a:moveTo>
                  <a:pt x="0" y="0"/>
                </a:moveTo>
                <a:lnTo>
                  <a:pt x="10844160" y="0"/>
                </a:lnTo>
                <a:lnTo>
                  <a:pt x="10844160" y="7387584"/>
                </a:lnTo>
                <a:lnTo>
                  <a:pt x="0" y="7387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310866"/>
            <a:ext cx="13708378" cy="7665268"/>
          </a:xfrm>
          <a:custGeom>
            <a:avLst/>
            <a:gdLst/>
            <a:ahLst/>
            <a:cxnLst/>
            <a:rect l="l" t="t" r="r" b="b"/>
            <a:pathLst>
              <a:path w="13708378" h="7665268">
                <a:moveTo>
                  <a:pt x="0" y="0"/>
                </a:moveTo>
                <a:lnTo>
                  <a:pt x="13708378" y="0"/>
                </a:lnTo>
                <a:lnTo>
                  <a:pt x="13708378" y="7665268"/>
                </a:lnTo>
                <a:lnTo>
                  <a:pt x="0" y="7665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5973" y="1576836"/>
            <a:ext cx="12616055" cy="7133328"/>
          </a:xfrm>
          <a:custGeom>
            <a:avLst/>
            <a:gdLst/>
            <a:ahLst/>
            <a:cxnLst/>
            <a:rect l="l" t="t" r="r" b="b"/>
            <a:pathLst>
              <a:path w="12616055" h="7133328">
                <a:moveTo>
                  <a:pt x="0" y="0"/>
                </a:moveTo>
                <a:lnTo>
                  <a:pt x="12616054" y="0"/>
                </a:lnTo>
                <a:lnTo>
                  <a:pt x="12616054" y="7133328"/>
                </a:lnTo>
                <a:lnTo>
                  <a:pt x="0" y="713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6624" y="1415789"/>
            <a:ext cx="10354752" cy="7455421"/>
          </a:xfrm>
          <a:custGeom>
            <a:avLst/>
            <a:gdLst/>
            <a:ahLst/>
            <a:cxnLst/>
            <a:rect l="l" t="t" r="r" b="b"/>
            <a:pathLst>
              <a:path w="10354752" h="7455421">
                <a:moveTo>
                  <a:pt x="0" y="0"/>
                </a:moveTo>
                <a:lnTo>
                  <a:pt x="10354752" y="0"/>
                </a:lnTo>
                <a:lnTo>
                  <a:pt x="10354752" y="7455422"/>
                </a:lnTo>
                <a:lnTo>
                  <a:pt x="0" y="7455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1698" y="1499734"/>
            <a:ext cx="11544604" cy="7287531"/>
          </a:xfrm>
          <a:custGeom>
            <a:avLst/>
            <a:gdLst/>
            <a:ahLst/>
            <a:cxnLst/>
            <a:rect l="l" t="t" r="r" b="b"/>
            <a:pathLst>
              <a:path w="11544604" h="7287531">
                <a:moveTo>
                  <a:pt x="0" y="0"/>
                </a:moveTo>
                <a:lnTo>
                  <a:pt x="11544604" y="0"/>
                </a:lnTo>
                <a:lnTo>
                  <a:pt x="11544604" y="7287532"/>
                </a:lnTo>
                <a:lnTo>
                  <a:pt x="0" y="7287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8297" y="1484400"/>
            <a:ext cx="11331405" cy="7318199"/>
          </a:xfrm>
          <a:custGeom>
            <a:avLst/>
            <a:gdLst/>
            <a:ahLst/>
            <a:cxnLst/>
            <a:rect l="l" t="t" r="r" b="b"/>
            <a:pathLst>
              <a:path w="11331405" h="7318199">
                <a:moveTo>
                  <a:pt x="0" y="0"/>
                </a:moveTo>
                <a:lnTo>
                  <a:pt x="11331406" y="0"/>
                </a:lnTo>
                <a:lnTo>
                  <a:pt x="11331406" y="7318200"/>
                </a:lnTo>
                <a:lnTo>
                  <a:pt x="0" y="731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5423" y="1388084"/>
            <a:ext cx="9937155" cy="7510833"/>
          </a:xfrm>
          <a:custGeom>
            <a:avLst/>
            <a:gdLst/>
            <a:ahLst/>
            <a:cxnLst/>
            <a:rect l="l" t="t" r="r" b="b"/>
            <a:pathLst>
              <a:path w="9937155" h="7510833">
                <a:moveTo>
                  <a:pt x="0" y="0"/>
                </a:moveTo>
                <a:lnTo>
                  <a:pt x="9937154" y="0"/>
                </a:lnTo>
                <a:lnTo>
                  <a:pt x="9937154" y="7510832"/>
                </a:lnTo>
                <a:lnTo>
                  <a:pt x="0" y="751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847" y="1418891"/>
            <a:ext cx="10400306" cy="7449219"/>
          </a:xfrm>
          <a:custGeom>
            <a:avLst/>
            <a:gdLst/>
            <a:ahLst/>
            <a:cxnLst/>
            <a:rect l="l" t="t" r="r" b="b"/>
            <a:pathLst>
              <a:path w="10400306" h="7449219">
                <a:moveTo>
                  <a:pt x="0" y="0"/>
                </a:moveTo>
                <a:lnTo>
                  <a:pt x="10400306" y="0"/>
                </a:lnTo>
                <a:lnTo>
                  <a:pt x="10400306" y="7449218"/>
                </a:lnTo>
                <a:lnTo>
                  <a:pt x="0" y="744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147217"/>
            <a:ext cx="13708378" cy="3992565"/>
          </a:xfrm>
          <a:custGeom>
            <a:avLst/>
            <a:gdLst/>
            <a:ahLst/>
            <a:cxnLst/>
            <a:rect l="l" t="t" r="r" b="b"/>
            <a:pathLst>
              <a:path w="13708378" h="3992565">
                <a:moveTo>
                  <a:pt x="0" y="0"/>
                </a:moveTo>
                <a:lnTo>
                  <a:pt x="13708378" y="0"/>
                </a:lnTo>
                <a:lnTo>
                  <a:pt x="13708378" y="3992566"/>
                </a:lnTo>
                <a:lnTo>
                  <a:pt x="0" y="3992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5441" y="1461947"/>
            <a:ext cx="11017117" cy="7363107"/>
          </a:xfrm>
          <a:custGeom>
            <a:avLst/>
            <a:gdLst/>
            <a:ahLst/>
            <a:cxnLst/>
            <a:rect l="l" t="t" r="r" b="b"/>
            <a:pathLst>
              <a:path w="11017117" h="7363107">
                <a:moveTo>
                  <a:pt x="0" y="0"/>
                </a:moveTo>
                <a:lnTo>
                  <a:pt x="11017118" y="0"/>
                </a:lnTo>
                <a:lnTo>
                  <a:pt x="11017118" y="7363106"/>
                </a:lnTo>
                <a:lnTo>
                  <a:pt x="0" y="736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3239"/>
            <a:ext cx="13708378" cy="5420521"/>
          </a:xfrm>
          <a:custGeom>
            <a:avLst/>
            <a:gdLst/>
            <a:ahLst/>
            <a:cxnLst/>
            <a:rect l="l" t="t" r="r" b="b"/>
            <a:pathLst>
              <a:path w="13708378" h="5420521">
                <a:moveTo>
                  <a:pt x="0" y="0"/>
                </a:moveTo>
                <a:lnTo>
                  <a:pt x="13708378" y="0"/>
                </a:lnTo>
                <a:lnTo>
                  <a:pt x="13708378" y="5420522"/>
                </a:lnTo>
                <a:lnTo>
                  <a:pt x="0" y="542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50461"/>
            <a:ext cx="13708378" cy="5786078"/>
          </a:xfrm>
          <a:custGeom>
            <a:avLst/>
            <a:gdLst/>
            <a:ahLst/>
            <a:cxnLst/>
            <a:rect l="l" t="t" r="r" b="b"/>
            <a:pathLst>
              <a:path w="13708378" h="5786078">
                <a:moveTo>
                  <a:pt x="0" y="0"/>
                </a:moveTo>
                <a:lnTo>
                  <a:pt x="13708378" y="0"/>
                </a:lnTo>
                <a:lnTo>
                  <a:pt x="13708378" y="5786078"/>
                </a:lnTo>
                <a:lnTo>
                  <a:pt x="0" y="5786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032981"/>
            <a:ext cx="13708378" cy="4221038"/>
          </a:xfrm>
          <a:custGeom>
            <a:avLst/>
            <a:gdLst/>
            <a:ahLst/>
            <a:cxnLst/>
            <a:rect l="l" t="t" r="r" b="b"/>
            <a:pathLst>
              <a:path w="13708378" h="4221038">
                <a:moveTo>
                  <a:pt x="0" y="0"/>
                </a:moveTo>
                <a:lnTo>
                  <a:pt x="13708378" y="0"/>
                </a:lnTo>
                <a:lnTo>
                  <a:pt x="13708378" y="4221038"/>
                </a:lnTo>
                <a:lnTo>
                  <a:pt x="0" y="422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5521" y="1371895"/>
            <a:ext cx="6796957" cy="7543211"/>
          </a:xfrm>
          <a:custGeom>
            <a:avLst/>
            <a:gdLst/>
            <a:ahLst/>
            <a:cxnLst/>
            <a:rect l="l" t="t" r="r" b="b"/>
            <a:pathLst>
              <a:path w="6796957" h="7543211">
                <a:moveTo>
                  <a:pt x="0" y="0"/>
                </a:moveTo>
                <a:lnTo>
                  <a:pt x="6796958" y="0"/>
                </a:lnTo>
                <a:lnTo>
                  <a:pt x="6796958" y="7543210"/>
                </a:lnTo>
                <a:lnTo>
                  <a:pt x="0" y="7543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25492" y="1288019"/>
            <a:ext cx="4437016" cy="7710963"/>
          </a:xfrm>
          <a:custGeom>
            <a:avLst/>
            <a:gdLst/>
            <a:ahLst/>
            <a:cxnLst/>
            <a:rect l="l" t="t" r="r" b="b"/>
            <a:pathLst>
              <a:path w="4437016" h="7710963">
                <a:moveTo>
                  <a:pt x="0" y="0"/>
                </a:moveTo>
                <a:lnTo>
                  <a:pt x="4437016" y="0"/>
                </a:lnTo>
                <a:lnTo>
                  <a:pt x="443701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2537" y="1502425"/>
            <a:ext cx="8922925" cy="7282149"/>
          </a:xfrm>
          <a:custGeom>
            <a:avLst/>
            <a:gdLst/>
            <a:ahLst/>
            <a:cxnLst/>
            <a:rect l="l" t="t" r="r" b="b"/>
            <a:pathLst>
              <a:path w="8922925" h="7282149">
                <a:moveTo>
                  <a:pt x="0" y="0"/>
                </a:moveTo>
                <a:lnTo>
                  <a:pt x="8922926" y="0"/>
                </a:lnTo>
                <a:lnTo>
                  <a:pt x="8922926" y="7282150"/>
                </a:lnTo>
                <a:lnTo>
                  <a:pt x="0" y="7282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1934" y="1519896"/>
            <a:ext cx="11824132" cy="7247207"/>
          </a:xfrm>
          <a:custGeom>
            <a:avLst/>
            <a:gdLst/>
            <a:ahLst/>
            <a:cxnLst/>
            <a:rect l="l" t="t" r="r" b="b"/>
            <a:pathLst>
              <a:path w="11824132" h="7247207">
                <a:moveTo>
                  <a:pt x="0" y="0"/>
                </a:moveTo>
                <a:lnTo>
                  <a:pt x="11824132" y="0"/>
                </a:lnTo>
                <a:lnTo>
                  <a:pt x="11824132" y="7247208"/>
                </a:lnTo>
                <a:lnTo>
                  <a:pt x="0" y="7247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42023"/>
            <a:ext cx="13708378" cy="6402955"/>
          </a:xfrm>
          <a:custGeom>
            <a:avLst/>
            <a:gdLst/>
            <a:ahLst/>
            <a:cxnLst/>
            <a:rect l="l" t="t" r="r" b="b"/>
            <a:pathLst>
              <a:path w="13708378" h="6402955">
                <a:moveTo>
                  <a:pt x="0" y="0"/>
                </a:moveTo>
                <a:lnTo>
                  <a:pt x="13708378" y="0"/>
                </a:lnTo>
                <a:lnTo>
                  <a:pt x="13708378" y="6402954"/>
                </a:lnTo>
                <a:lnTo>
                  <a:pt x="0" y="640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78848"/>
            <a:ext cx="13708378" cy="4929304"/>
          </a:xfrm>
          <a:custGeom>
            <a:avLst/>
            <a:gdLst/>
            <a:ahLst/>
            <a:cxnLst/>
            <a:rect l="l" t="t" r="r" b="b"/>
            <a:pathLst>
              <a:path w="13708378" h="4929304">
                <a:moveTo>
                  <a:pt x="0" y="0"/>
                </a:moveTo>
                <a:lnTo>
                  <a:pt x="13708378" y="0"/>
                </a:lnTo>
                <a:lnTo>
                  <a:pt x="13708378" y="4929304"/>
                </a:lnTo>
                <a:lnTo>
                  <a:pt x="0" y="4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18917"/>
            <a:ext cx="13708378" cy="5249166"/>
          </a:xfrm>
          <a:custGeom>
            <a:avLst/>
            <a:gdLst/>
            <a:ahLst/>
            <a:cxnLst/>
            <a:rect l="l" t="t" r="r" b="b"/>
            <a:pathLst>
              <a:path w="13708378" h="5249166">
                <a:moveTo>
                  <a:pt x="0" y="0"/>
                </a:moveTo>
                <a:lnTo>
                  <a:pt x="13708378" y="0"/>
                </a:lnTo>
                <a:lnTo>
                  <a:pt x="13708378" y="5249166"/>
                </a:lnTo>
                <a:lnTo>
                  <a:pt x="0" y="524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358986"/>
            <a:ext cx="13708378" cy="5569029"/>
          </a:xfrm>
          <a:custGeom>
            <a:avLst/>
            <a:gdLst/>
            <a:ahLst/>
            <a:cxnLst/>
            <a:rect l="l" t="t" r="r" b="b"/>
            <a:pathLst>
              <a:path w="13708378" h="5569029">
                <a:moveTo>
                  <a:pt x="0" y="0"/>
                </a:moveTo>
                <a:lnTo>
                  <a:pt x="13708378" y="0"/>
                </a:lnTo>
                <a:lnTo>
                  <a:pt x="13708378" y="5569028"/>
                </a:lnTo>
                <a:lnTo>
                  <a:pt x="0" y="556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973007"/>
            <a:ext cx="13708378" cy="4340986"/>
          </a:xfrm>
          <a:custGeom>
            <a:avLst/>
            <a:gdLst/>
            <a:ahLst/>
            <a:cxnLst/>
            <a:rect l="l" t="t" r="r" b="b"/>
            <a:pathLst>
              <a:path w="13708378" h="4340986">
                <a:moveTo>
                  <a:pt x="0" y="0"/>
                </a:moveTo>
                <a:lnTo>
                  <a:pt x="13708378" y="0"/>
                </a:lnTo>
                <a:lnTo>
                  <a:pt x="13708378" y="4340986"/>
                </a:lnTo>
                <a:lnTo>
                  <a:pt x="0" y="4340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99227"/>
            <a:ext cx="13708378" cy="6688546"/>
          </a:xfrm>
          <a:custGeom>
            <a:avLst/>
            <a:gdLst/>
            <a:ahLst/>
            <a:cxnLst/>
            <a:rect l="l" t="t" r="r" b="b"/>
            <a:pathLst>
              <a:path w="13708378" h="6688546">
                <a:moveTo>
                  <a:pt x="0" y="0"/>
                </a:moveTo>
                <a:lnTo>
                  <a:pt x="13708378" y="0"/>
                </a:lnTo>
                <a:lnTo>
                  <a:pt x="13708378" y="6688546"/>
                </a:lnTo>
                <a:lnTo>
                  <a:pt x="0" y="668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27829"/>
            <a:ext cx="13708378" cy="6831342"/>
          </a:xfrm>
          <a:custGeom>
            <a:avLst/>
            <a:gdLst/>
            <a:ahLst/>
            <a:cxnLst/>
            <a:rect l="l" t="t" r="r" b="b"/>
            <a:pathLst>
              <a:path w="13708378" h="6831342">
                <a:moveTo>
                  <a:pt x="0" y="0"/>
                </a:moveTo>
                <a:lnTo>
                  <a:pt x="13708378" y="0"/>
                </a:lnTo>
                <a:lnTo>
                  <a:pt x="13708378" y="6831342"/>
                </a:lnTo>
                <a:lnTo>
                  <a:pt x="0" y="683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938736"/>
            <a:ext cx="13708378" cy="4409528"/>
          </a:xfrm>
          <a:custGeom>
            <a:avLst/>
            <a:gdLst/>
            <a:ahLst/>
            <a:cxnLst/>
            <a:rect l="l" t="t" r="r" b="b"/>
            <a:pathLst>
              <a:path w="13708378" h="4409528">
                <a:moveTo>
                  <a:pt x="0" y="0"/>
                </a:moveTo>
                <a:lnTo>
                  <a:pt x="13708378" y="0"/>
                </a:lnTo>
                <a:lnTo>
                  <a:pt x="13708378" y="4409528"/>
                </a:lnTo>
                <a:lnTo>
                  <a:pt x="0" y="4409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0406" y="1340485"/>
            <a:ext cx="6627188" cy="7606031"/>
          </a:xfrm>
          <a:custGeom>
            <a:avLst/>
            <a:gdLst/>
            <a:ahLst/>
            <a:cxnLst/>
            <a:rect l="l" t="t" r="r" b="b"/>
            <a:pathLst>
              <a:path w="6627188" h="7606031">
                <a:moveTo>
                  <a:pt x="0" y="0"/>
                </a:moveTo>
                <a:lnTo>
                  <a:pt x="6627188" y="0"/>
                </a:lnTo>
                <a:lnTo>
                  <a:pt x="6627188" y="7606030"/>
                </a:lnTo>
                <a:lnTo>
                  <a:pt x="0" y="7606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2106" y="1399578"/>
            <a:ext cx="9063789" cy="7487844"/>
          </a:xfrm>
          <a:custGeom>
            <a:avLst/>
            <a:gdLst/>
            <a:ahLst/>
            <a:cxnLst/>
            <a:rect l="l" t="t" r="r" b="b"/>
            <a:pathLst>
              <a:path w="9063789" h="7487844">
                <a:moveTo>
                  <a:pt x="0" y="0"/>
                </a:moveTo>
                <a:lnTo>
                  <a:pt x="9063788" y="0"/>
                </a:lnTo>
                <a:lnTo>
                  <a:pt x="9063788" y="7487844"/>
                </a:lnTo>
                <a:lnTo>
                  <a:pt x="0" y="748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24988" y="1310146"/>
            <a:ext cx="7238024" cy="7666707"/>
          </a:xfrm>
          <a:custGeom>
            <a:avLst/>
            <a:gdLst/>
            <a:ahLst/>
            <a:cxnLst/>
            <a:rect l="l" t="t" r="r" b="b"/>
            <a:pathLst>
              <a:path w="7238024" h="7666707">
                <a:moveTo>
                  <a:pt x="0" y="0"/>
                </a:moveTo>
                <a:lnTo>
                  <a:pt x="7238024" y="0"/>
                </a:lnTo>
                <a:lnTo>
                  <a:pt x="7238024" y="7666708"/>
                </a:lnTo>
                <a:lnTo>
                  <a:pt x="0" y="766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8255" y="1333715"/>
            <a:ext cx="6331491" cy="7619570"/>
          </a:xfrm>
          <a:custGeom>
            <a:avLst/>
            <a:gdLst/>
            <a:ahLst/>
            <a:cxnLst/>
            <a:rect l="l" t="t" r="r" b="b"/>
            <a:pathLst>
              <a:path w="6331491" h="7619570">
                <a:moveTo>
                  <a:pt x="0" y="0"/>
                </a:moveTo>
                <a:lnTo>
                  <a:pt x="6331490" y="0"/>
                </a:lnTo>
                <a:lnTo>
                  <a:pt x="6331490" y="7619570"/>
                </a:lnTo>
                <a:lnTo>
                  <a:pt x="0" y="761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5464" y="1447394"/>
            <a:ext cx="7257072" cy="7392213"/>
          </a:xfrm>
          <a:custGeom>
            <a:avLst/>
            <a:gdLst/>
            <a:ahLst/>
            <a:cxnLst/>
            <a:rect l="l" t="t" r="r" b="b"/>
            <a:pathLst>
              <a:path w="7257072" h="7392213">
                <a:moveTo>
                  <a:pt x="0" y="0"/>
                </a:moveTo>
                <a:lnTo>
                  <a:pt x="7257072" y="0"/>
                </a:lnTo>
                <a:lnTo>
                  <a:pt x="7257072" y="7392212"/>
                </a:lnTo>
                <a:lnTo>
                  <a:pt x="0" y="739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8951"/>
            <a:ext cx="13708378" cy="5409097"/>
          </a:xfrm>
          <a:custGeom>
            <a:avLst/>
            <a:gdLst/>
            <a:ahLst/>
            <a:cxnLst/>
            <a:rect l="l" t="t" r="r" b="b"/>
            <a:pathLst>
              <a:path w="13708378" h="5409097">
                <a:moveTo>
                  <a:pt x="0" y="0"/>
                </a:moveTo>
                <a:lnTo>
                  <a:pt x="13708378" y="0"/>
                </a:lnTo>
                <a:lnTo>
                  <a:pt x="13708378" y="5409098"/>
                </a:lnTo>
                <a:lnTo>
                  <a:pt x="0" y="5409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6972" y="1834467"/>
            <a:ext cx="6694056" cy="6618066"/>
          </a:xfrm>
          <a:custGeom>
            <a:avLst/>
            <a:gdLst/>
            <a:ahLst/>
            <a:cxnLst/>
            <a:rect l="l" t="t" r="r" b="b"/>
            <a:pathLst>
              <a:path w="6694056" h="6618066">
                <a:moveTo>
                  <a:pt x="0" y="0"/>
                </a:moveTo>
                <a:lnTo>
                  <a:pt x="6694056" y="0"/>
                </a:lnTo>
                <a:lnTo>
                  <a:pt x="6694056" y="6618066"/>
                </a:lnTo>
                <a:lnTo>
                  <a:pt x="0" y="6618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2944" y="1288019"/>
            <a:ext cx="6702112" cy="7710963"/>
          </a:xfrm>
          <a:custGeom>
            <a:avLst/>
            <a:gdLst/>
            <a:ahLst/>
            <a:cxnLst/>
            <a:rect l="l" t="t" r="r" b="b"/>
            <a:pathLst>
              <a:path w="6702112" h="7710963">
                <a:moveTo>
                  <a:pt x="0" y="0"/>
                </a:moveTo>
                <a:lnTo>
                  <a:pt x="6702112" y="0"/>
                </a:lnTo>
                <a:lnTo>
                  <a:pt x="670211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60184" y="1402471"/>
            <a:ext cx="8167632" cy="7482058"/>
          </a:xfrm>
          <a:custGeom>
            <a:avLst/>
            <a:gdLst/>
            <a:ahLst/>
            <a:cxnLst/>
            <a:rect l="l" t="t" r="r" b="b"/>
            <a:pathLst>
              <a:path w="8167632" h="7482058">
                <a:moveTo>
                  <a:pt x="0" y="0"/>
                </a:moveTo>
                <a:lnTo>
                  <a:pt x="8167632" y="0"/>
                </a:lnTo>
                <a:lnTo>
                  <a:pt x="8167632" y="7482058"/>
                </a:lnTo>
                <a:lnTo>
                  <a:pt x="0" y="748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1460" y="1417853"/>
            <a:ext cx="10385080" cy="7451295"/>
          </a:xfrm>
          <a:custGeom>
            <a:avLst/>
            <a:gdLst/>
            <a:ahLst/>
            <a:cxnLst/>
            <a:rect l="l" t="t" r="r" b="b"/>
            <a:pathLst>
              <a:path w="10385080" h="7451295">
                <a:moveTo>
                  <a:pt x="0" y="0"/>
                </a:moveTo>
                <a:lnTo>
                  <a:pt x="10385080" y="0"/>
                </a:lnTo>
                <a:lnTo>
                  <a:pt x="10385080" y="7451294"/>
                </a:lnTo>
                <a:lnTo>
                  <a:pt x="0" y="7451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096242"/>
            <a:ext cx="13708378" cy="6094516"/>
          </a:xfrm>
          <a:custGeom>
            <a:avLst/>
            <a:gdLst/>
            <a:ahLst/>
            <a:cxnLst/>
            <a:rect l="l" t="t" r="r" b="b"/>
            <a:pathLst>
              <a:path w="13708378" h="6094516">
                <a:moveTo>
                  <a:pt x="0" y="0"/>
                </a:moveTo>
                <a:lnTo>
                  <a:pt x="13708378" y="0"/>
                </a:lnTo>
                <a:lnTo>
                  <a:pt x="13708378" y="6094516"/>
                </a:lnTo>
                <a:lnTo>
                  <a:pt x="0" y="609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3369" y="1288019"/>
            <a:ext cx="3701262" cy="7710963"/>
          </a:xfrm>
          <a:custGeom>
            <a:avLst/>
            <a:gdLst/>
            <a:ahLst/>
            <a:cxnLst/>
            <a:rect l="l" t="t" r="r" b="b"/>
            <a:pathLst>
              <a:path w="3701262" h="7710963">
                <a:moveTo>
                  <a:pt x="0" y="0"/>
                </a:moveTo>
                <a:lnTo>
                  <a:pt x="3701262" y="0"/>
                </a:lnTo>
                <a:lnTo>
                  <a:pt x="370126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599313"/>
            <a:ext cx="13708378" cy="7088374"/>
          </a:xfrm>
          <a:custGeom>
            <a:avLst/>
            <a:gdLst/>
            <a:ahLst/>
            <a:cxnLst/>
            <a:rect l="l" t="t" r="r" b="b"/>
            <a:pathLst>
              <a:path w="13708378" h="7088374">
                <a:moveTo>
                  <a:pt x="0" y="0"/>
                </a:moveTo>
                <a:lnTo>
                  <a:pt x="13708378" y="0"/>
                </a:lnTo>
                <a:lnTo>
                  <a:pt x="13708378" y="7088374"/>
                </a:lnTo>
                <a:lnTo>
                  <a:pt x="0" y="708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2995" y="1288019"/>
            <a:ext cx="5282009" cy="7710963"/>
          </a:xfrm>
          <a:custGeom>
            <a:avLst/>
            <a:gdLst/>
            <a:ahLst/>
            <a:cxnLst/>
            <a:rect l="l" t="t" r="r" b="b"/>
            <a:pathLst>
              <a:path w="5282009" h="7710963">
                <a:moveTo>
                  <a:pt x="0" y="0"/>
                </a:moveTo>
                <a:lnTo>
                  <a:pt x="5282010" y="0"/>
                </a:lnTo>
                <a:lnTo>
                  <a:pt x="528201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47734"/>
            <a:ext cx="13708378" cy="6391531"/>
          </a:xfrm>
          <a:custGeom>
            <a:avLst/>
            <a:gdLst/>
            <a:ahLst/>
            <a:cxnLst/>
            <a:rect l="l" t="t" r="r" b="b"/>
            <a:pathLst>
              <a:path w="13708378" h="6391531">
                <a:moveTo>
                  <a:pt x="0" y="0"/>
                </a:moveTo>
                <a:lnTo>
                  <a:pt x="13708378" y="0"/>
                </a:lnTo>
                <a:lnTo>
                  <a:pt x="13708378" y="6391532"/>
                </a:lnTo>
                <a:lnTo>
                  <a:pt x="0" y="6391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07665"/>
            <a:ext cx="13708378" cy="6071669"/>
          </a:xfrm>
          <a:custGeom>
            <a:avLst/>
            <a:gdLst/>
            <a:ahLst/>
            <a:cxnLst/>
            <a:rect l="l" t="t" r="r" b="b"/>
            <a:pathLst>
              <a:path w="13708378" h="6071669">
                <a:moveTo>
                  <a:pt x="0" y="0"/>
                </a:moveTo>
                <a:lnTo>
                  <a:pt x="13708378" y="0"/>
                </a:lnTo>
                <a:lnTo>
                  <a:pt x="13708378" y="6071670"/>
                </a:lnTo>
                <a:lnTo>
                  <a:pt x="0" y="607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4693" y="1364572"/>
            <a:ext cx="13698615" cy="7557856"/>
          </a:xfrm>
          <a:custGeom>
            <a:avLst/>
            <a:gdLst/>
            <a:ahLst/>
            <a:cxnLst/>
            <a:rect l="l" t="t" r="r" b="b"/>
            <a:pathLst>
              <a:path w="13698615" h="7557856">
                <a:moveTo>
                  <a:pt x="0" y="0"/>
                </a:moveTo>
                <a:lnTo>
                  <a:pt x="13698614" y="0"/>
                </a:lnTo>
                <a:lnTo>
                  <a:pt x="13698614" y="7557856"/>
                </a:lnTo>
                <a:lnTo>
                  <a:pt x="0" y="7557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1935" y="1329325"/>
            <a:ext cx="6624130" cy="7628349"/>
          </a:xfrm>
          <a:custGeom>
            <a:avLst/>
            <a:gdLst/>
            <a:ahLst/>
            <a:cxnLst/>
            <a:rect l="l" t="t" r="r" b="b"/>
            <a:pathLst>
              <a:path w="6624130" h="7628349">
                <a:moveTo>
                  <a:pt x="0" y="0"/>
                </a:moveTo>
                <a:lnTo>
                  <a:pt x="6624130" y="0"/>
                </a:lnTo>
                <a:lnTo>
                  <a:pt x="6624130" y="7628350"/>
                </a:lnTo>
                <a:lnTo>
                  <a:pt x="0" y="7628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30340"/>
            <a:ext cx="13708378" cy="5226319"/>
          </a:xfrm>
          <a:custGeom>
            <a:avLst/>
            <a:gdLst/>
            <a:ahLst/>
            <a:cxnLst/>
            <a:rect l="l" t="t" r="r" b="b"/>
            <a:pathLst>
              <a:path w="13708378" h="5226319">
                <a:moveTo>
                  <a:pt x="0" y="0"/>
                </a:moveTo>
                <a:lnTo>
                  <a:pt x="13708378" y="0"/>
                </a:lnTo>
                <a:lnTo>
                  <a:pt x="13708378" y="5226320"/>
                </a:lnTo>
                <a:lnTo>
                  <a:pt x="0" y="5226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3832" y="1557090"/>
            <a:ext cx="12340336" cy="7172820"/>
          </a:xfrm>
          <a:custGeom>
            <a:avLst/>
            <a:gdLst/>
            <a:ahLst/>
            <a:cxnLst/>
            <a:rect l="l" t="t" r="r" b="b"/>
            <a:pathLst>
              <a:path w="12340336" h="7172820">
                <a:moveTo>
                  <a:pt x="0" y="0"/>
                </a:moveTo>
                <a:lnTo>
                  <a:pt x="12340336" y="0"/>
                </a:lnTo>
                <a:lnTo>
                  <a:pt x="12340336" y="7172820"/>
                </a:lnTo>
                <a:lnTo>
                  <a:pt x="0" y="717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1634" y="1476754"/>
            <a:ext cx="11224731" cy="7333491"/>
          </a:xfrm>
          <a:custGeom>
            <a:avLst/>
            <a:gdLst/>
            <a:ahLst/>
            <a:cxnLst/>
            <a:rect l="l" t="t" r="r" b="b"/>
            <a:pathLst>
              <a:path w="11224731" h="7333491">
                <a:moveTo>
                  <a:pt x="0" y="0"/>
                </a:moveTo>
                <a:lnTo>
                  <a:pt x="11224732" y="0"/>
                </a:lnTo>
                <a:lnTo>
                  <a:pt x="11224732" y="7333492"/>
                </a:lnTo>
                <a:lnTo>
                  <a:pt x="0" y="7333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5112" y="1288019"/>
            <a:ext cx="6817776" cy="7710963"/>
          </a:xfrm>
          <a:custGeom>
            <a:avLst/>
            <a:gdLst/>
            <a:ahLst/>
            <a:cxnLst/>
            <a:rect l="l" t="t" r="r" b="b"/>
            <a:pathLst>
              <a:path w="6817776" h="7710963">
                <a:moveTo>
                  <a:pt x="0" y="0"/>
                </a:moveTo>
                <a:lnTo>
                  <a:pt x="6817776" y="0"/>
                </a:lnTo>
                <a:lnTo>
                  <a:pt x="681777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59244"/>
            <a:ext cx="13708378" cy="6768512"/>
          </a:xfrm>
          <a:custGeom>
            <a:avLst/>
            <a:gdLst/>
            <a:ahLst/>
            <a:cxnLst/>
            <a:rect l="l" t="t" r="r" b="b"/>
            <a:pathLst>
              <a:path w="13708378" h="6768512">
                <a:moveTo>
                  <a:pt x="0" y="0"/>
                </a:moveTo>
                <a:lnTo>
                  <a:pt x="13708378" y="0"/>
                </a:lnTo>
                <a:lnTo>
                  <a:pt x="13708378" y="6768512"/>
                </a:lnTo>
                <a:lnTo>
                  <a:pt x="0" y="6768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0550" y="1288019"/>
            <a:ext cx="4706900" cy="7710963"/>
          </a:xfrm>
          <a:custGeom>
            <a:avLst/>
            <a:gdLst/>
            <a:ahLst/>
            <a:cxnLst/>
            <a:rect l="l" t="t" r="r" b="b"/>
            <a:pathLst>
              <a:path w="4706900" h="7710963">
                <a:moveTo>
                  <a:pt x="0" y="0"/>
                </a:moveTo>
                <a:lnTo>
                  <a:pt x="4706900" y="0"/>
                </a:lnTo>
                <a:lnTo>
                  <a:pt x="470690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47821"/>
            <a:ext cx="13708378" cy="6791359"/>
          </a:xfrm>
          <a:custGeom>
            <a:avLst/>
            <a:gdLst/>
            <a:ahLst/>
            <a:cxnLst/>
            <a:rect l="l" t="t" r="r" b="b"/>
            <a:pathLst>
              <a:path w="13708378" h="6791359">
                <a:moveTo>
                  <a:pt x="0" y="0"/>
                </a:moveTo>
                <a:lnTo>
                  <a:pt x="13708378" y="0"/>
                </a:lnTo>
                <a:lnTo>
                  <a:pt x="13708378" y="6791358"/>
                </a:lnTo>
                <a:lnTo>
                  <a:pt x="0" y="679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5680" y="1402471"/>
            <a:ext cx="10156640" cy="7482058"/>
          </a:xfrm>
          <a:custGeom>
            <a:avLst/>
            <a:gdLst/>
            <a:ahLst/>
            <a:cxnLst/>
            <a:rect l="l" t="t" r="r" b="b"/>
            <a:pathLst>
              <a:path w="10156640" h="7482058">
                <a:moveTo>
                  <a:pt x="0" y="0"/>
                </a:moveTo>
                <a:lnTo>
                  <a:pt x="10156640" y="0"/>
                </a:lnTo>
                <a:lnTo>
                  <a:pt x="10156640" y="7482058"/>
                </a:lnTo>
                <a:lnTo>
                  <a:pt x="0" y="748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7325" y="1288019"/>
            <a:ext cx="6313351" cy="7710963"/>
          </a:xfrm>
          <a:custGeom>
            <a:avLst/>
            <a:gdLst/>
            <a:ahLst/>
            <a:cxnLst/>
            <a:rect l="l" t="t" r="r" b="b"/>
            <a:pathLst>
              <a:path w="6313351" h="7710963">
                <a:moveTo>
                  <a:pt x="0" y="0"/>
                </a:moveTo>
                <a:lnTo>
                  <a:pt x="6313350" y="0"/>
                </a:lnTo>
                <a:lnTo>
                  <a:pt x="631335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3189" y="1288019"/>
            <a:ext cx="6181622" cy="7710963"/>
          </a:xfrm>
          <a:custGeom>
            <a:avLst/>
            <a:gdLst/>
            <a:ahLst/>
            <a:cxnLst/>
            <a:rect l="l" t="t" r="r" b="b"/>
            <a:pathLst>
              <a:path w="6181622" h="7710963">
                <a:moveTo>
                  <a:pt x="0" y="0"/>
                </a:moveTo>
                <a:lnTo>
                  <a:pt x="6181622" y="0"/>
                </a:lnTo>
                <a:lnTo>
                  <a:pt x="61816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2530" y="1371895"/>
            <a:ext cx="8942940" cy="7543211"/>
          </a:xfrm>
          <a:custGeom>
            <a:avLst/>
            <a:gdLst/>
            <a:ahLst/>
            <a:cxnLst/>
            <a:rect l="l" t="t" r="r" b="b"/>
            <a:pathLst>
              <a:path w="8942940" h="7543211">
                <a:moveTo>
                  <a:pt x="0" y="0"/>
                </a:moveTo>
                <a:lnTo>
                  <a:pt x="8942940" y="0"/>
                </a:lnTo>
                <a:lnTo>
                  <a:pt x="8942940" y="7543210"/>
                </a:lnTo>
                <a:lnTo>
                  <a:pt x="0" y="7543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6532" y="1345633"/>
            <a:ext cx="9234935" cy="7595734"/>
          </a:xfrm>
          <a:custGeom>
            <a:avLst/>
            <a:gdLst/>
            <a:ahLst/>
            <a:cxnLst/>
            <a:rect l="l" t="t" r="r" b="b"/>
            <a:pathLst>
              <a:path w="9234935" h="7595734">
                <a:moveTo>
                  <a:pt x="0" y="0"/>
                </a:moveTo>
                <a:lnTo>
                  <a:pt x="9234936" y="0"/>
                </a:lnTo>
                <a:lnTo>
                  <a:pt x="9234936" y="7595734"/>
                </a:lnTo>
                <a:lnTo>
                  <a:pt x="0" y="7595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16233"/>
            <a:ext cx="13708378" cy="6054534"/>
          </a:xfrm>
          <a:custGeom>
            <a:avLst/>
            <a:gdLst/>
            <a:ahLst/>
            <a:cxnLst/>
            <a:rect l="l" t="t" r="r" b="b"/>
            <a:pathLst>
              <a:path w="13708378" h="6054534">
                <a:moveTo>
                  <a:pt x="0" y="0"/>
                </a:moveTo>
                <a:lnTo>
                  <a:pt x="13708378" y="0"/>
                </a:lnTo>
                <a:lnTo>
                  <a:pt x="13708378" y="6054534"/>
                </a:lnTo>
                <a:lnTo>
                  <a:pt x="0" y="605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0654" y="1288019"/>
            <a:ext cx="6846692" cy="7710963"/>
          </a:xfrm>
          <a:custGeom>
            <a:avLst/>
            <a:gdLst/>
            <a:ahLst/>
            <a:cxnLst/>
            <a:rect l="l" t="t" r="r" b="b"/>
            <a:pathLst>
              <a:path w="6846692" h="7710963">
                <a:moveTo>
                  <a:pt x="0" y="0"/>
                </a:moveTo>
                <a:lnTo>
                  <a:pt x="6846692" y="0"/>
                </a:lnTo>
                <a:lnTo>
                  <a:pt x="684669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70625"/>
            <a:ext cx="13708378" cy="6545750"/>
          </a:xfrm>
          <a:custGeom>
            <a:avLst/>
            <a:gdLst/>
            <a:ahLst/>
            <a:cxnLst/>
            <a:rect l="l" t="t" r="r" b="b"/>
            <a:pathLst>
              <a:path w="13708378" h="6545750">
                <a:moveTo>
                  <a:pt x="0" y="0"/>
                </a:moveTo>
                <a:lnTo>
                  <a:pt x="13708378" y="0"/>
                </a:lnTo>
                <a:lnTo>
                  <a:pt x="13708378" y="6545750"/>
                </a:lnTo>
                <a:lnTo>
                  <a:pt x="0" y="654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2303" y="2177258"/>
            <a:ext cx="3343394" cy="5932485"/>
          </a:xfrm>
          <a:custGeom>
            <a:avLst/>
            <a:gdLst/>
            <a:ahLst/>
            <a:cxnLst/>
            <a:rect l="l" t="t" r="r" b="b"/>
            <a:pathLst>
              <a:path w="3343394" h="5932485">
                <a:moveTo>
                  <a:pt x="0" y="0"/>
                </a:moveTo>
                <a:lnTo>
                  <a:pt x="3343394" y="0"/>
                </a:lnTo>
                <a:lnTo>
                  <a:pt x="3343394" y="5932484"/>
                </a:lnTo>
                <a:lnTo>
                  <a:pt x="0" y="5932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24988" y="1310146"/>
            <a:ext cx="7238024" cy="7666707"/>
          </a:xfrm>
          <a:custGeom>
            <a:avLst/>
            <a:gdLst/>
            <a:ahLst/>
            <a:cxnLst/>
            <a:rect l="l" t="t" r="r" b="b"/>
            <a:pathLst>
              <a:path w="7238024" h="7666707">
                <a:moveTo>
                  <a:pt x="0" y="0"/>
                </a:moveTo>
                <a:lnTo>
                  <a:pt x="7238024" y="0"/>
                </a:lnTo>
                <a:lnTo>
                  <a:pt x="7238024" y="7666708"/>
                </a:lnTo>
                <a:lnTo>
                  <a:pt x="0" y="766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878762"/>
            <a:ext cx="13708378" cy="4529477"/>
          </a:xfrm>
          <a:custGeom>
            <a:avLst/>
            <a:gdLst/>
            <a:ahLst/>
            <a:cxnLst/>
            <a:rect l="l" t="t" r="r" b="b"/>
            <a:pathLst>
              <a:path w="13708378" h="4529477">
                <a:moveTo>
                  <a:pt x="0" y="0"/>
                </a:moveTo>
                <a:lnTo>
                  <a:pt x="13708378" y="0"/>
                </a:lnTo>
                <a:lnTo>
                  <a:pt x="13708378" y="4529476"/>
                </a:lnTo>
                <a:lnTo>
                  <a:pt x="0" y="4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579322"/>
            <a:ext cx="13708378" cy="7128356"/>
          </a:xfrm>
          <a:custGeom>
            <a:avLst/>
            <a:gdLst/>
            <a:ahLst/>
            <a:cxnLst/>
            <a:rect l="l" t="t" r="r" b="b"/>
            <a:pathLst>
              <a:path w="13708378" h="7128356">
                <a:moveTo>
                  <a:pt x="0" y="0"/>
                </a:moveTo>
                <a:lnTo>
                  <a:pt x="13708378" y="0"/>
                </a:lnTo>
                <a:lnTo>
                  <a:pt x="13708378" y="7128356"/>
                </a:lnTo>
                <a:lnTo>
                  <a:pt x="0" y="712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6635" y="1288019"/>
            <a:ext cx="7254731" cy="7710963"/>
          </a:xfrm>
          <a:custGeom>
            <a:avLst/>
            <a:gdLst/>
            <a:ahLst/>
            <a:cxnLst/>
            <a:rect l="l" t="t" r="r" b="b"/>
            <a:pathLst>
              <a:path w="7254731" h="7710963">
                <a:moveTo>
                  <a:pt x="0" y="0"/>
                </a:moveTo>
                <a:lnTo>
                  <a:pt x="7254730" y="0"/>
                </a:lnTo>
                <a:lnTo>
                  <a:pt x="725473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315716"/>
            <a:ext cx="13708378" cy="3655567"/>
          </a:xfrm>
          <a:custGeom>
            <a:avLst/>
            <a:gdLst/>
            <a:ahLst/>
            <a:cxnLst/>
            <a:rect l="l" t="t" r="r" b="b"/>
            <a:pathLst>
              <a:path w="13708378" h="3655567">
                <a:moveTo>
                  <a:pt x="0" y="0"/>
                </a:moveTo>
                <a:lnTo>
                  <a:pt x="13708378" y="0"/>
                </a:lnTo>
                <a:lnTo>
                  <a:pt x="13708378" y="3655568"/>
                </a:lnTo>
                <a:lnTo>
                  <a:pt x="0" y="3655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27371" y="1563758"/>
            <a:ext cx="12433257" cy="7159484"/>
          </a:xfrm>
          <a:custGeom>
            <a:avLst/>
            <a:gdLst/>
            <a:ahLst/>
            <a:cxnLst/>
            <a:rect l="l" t="t" r="r" b="b"/>
            <a:pathLst>
              <a:path w="12433257" h="7159484">
                <a:moveTo>
                  <a:pt x="0" y="0"/>
                </a:moveTo>
                <a:lnTo>
                  <a:pt x="12433258" y="0"/>
                </a:lnTo>
                <a:lnTo>
                  <a:pt x="12433258" y="7159484"/>
                </a:lnTo>
                <a:lnTo>
                  <a:pt x="0" y="7159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50246"/>
            <a:ext cx="13708378" cy="4786509"/>
          </a:xfrm>
          <a:custGeom>
            <a:avLst/>
            <a:gdLst/>
            <a:ahLst/>
            <a:cxnLst/>
            <a:rect l="l" t="t" r="r" b="b"/>
            <a:pathLst>
              <a:path w="13708378" h="4786509">
                <a:moveTo>
                  <a:pt x="0" y="0"/>
                </a:moveTo>
                <a:lnTo>
                  <a:pt x="13708378" y="0"/>
                </a:lnTo>
                <a:lnTo>
                  <a:pt x="13708378" y="4786508"/>
                </a:lnTo>
                <a:lnTo>
                  <a:pt x="0" y="4786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9751" y="1336620"/>
            <a:ext cx="9068497" cy="7613759"/>
          </a:xfrm>
          <a:custGeom>
            <a:avLst/>
            <a:gdLst/>
            <a:ahLst/>
            <a:cxnLst/>
            <a:rect l="l" t="t" r="r" b="b"/>
            <a:pathLst>
              <a:path w="9068497" h="7613759">
                <a:moveTo>
                  <a:pt x="0" y="0"/>
                </a:moveTo>
                <a:lnTo>
                  <a:pt x="9068498" y="0"/>
                </a:lnTo>
                <a:lnTo>
                  <a:pt x="9068498" y="7613760"/>
                </a:lnTo>
                <a:lnTo>
                  <a:pt x="0" y="7613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56001"/>
            <a:ext cx="13708378" cy="4974999"/>
          </a:xfrm>
          <a:custGeom>
            <a:avLst/>
            <a:gdLst/>
            <a:ahLst/>
            <a:cxnLst/>
            <a:rect l="l" t="t" r="r" b="b"/>
            <a:pathLst>
              <a:path w="13708378" h="4974999">
                <a:moveTo>
                  <a:pt x="0" y="0"/>
                </a:moveTo>
                <a:lnTo>
                  <a:pt x="13708378" y="0"/>
                </a:lnTo>
                <a:lnTo>
                  <a:pt x="13708378" y="4974998"/>
                </a:lnTo>
                <a:lnTo>
                  <a:pt x="0" y="497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001997"/>
            <a:ext cx="13708378" cy="6283007"/>
          </a:xfrm>
          <a:custGeom>
            <a:avLst/>
            <a:gdLst/>
            <a:ahLst/>
            <a:cxnLst/>
            <a:rect l="l" t="t" r="r" b="b"/>
            <a:pathLst>
              <a:path w="13708378" h="6283007">
                <a:moveTo>
                  <a:pt x="0" y="0"/>
                </a:moveTo>
                <a:lnTo>
                  <a:pt x="13708378" y="0"/>
                </a:lnTo>
                <a:lnTo>
                  <a:pt x="13708378" y="6283006"/>
                </a:lnTo>
                <a:lnTo>
                  <a:pt x="0" y="628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6125" y="1532280"/>
            <a:ext cx="11995749" cy="7222441"/>
          </a:xfrm>
          <a:custGeom>
            <a:avLst/>
            <a:gdLst/>
            <a:ahLst/>
            <a:cxnLst/>
            <a:rect l="l" t="t" r="r" b="b"/>
            <a:pathLst>
              <a:path w="11995749" h="7222441">
                <a:moveTo>
                  <a:pt x="0" y="0"/>
                </a:moveTo>
                <a:lnTo>
                  <a:pt x="11995750" y="0"/>
                </a:lnTo>
                <a:lnTo>
                  <a:pt x="11995750" y="7222440"/>
                </a:lnTo>
                <a:lnTo>
                  <a:pt x="0" y="7222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39037" y="1311320"/>
            <a:ext cx="4009925" cy="7664360"/>
          </a:xfrm>
          <a:custGeom>
            <a:avLst/>
            <a:gdLst/>
            <a:ahLst/>
            <a:cxnLst/>
            <a:rect l="l" t="t" r="r" b="b"/>
            <a:pathLst>
              <a:path w="4009925" h="7664360">
                <a:moveTo>
                  <a:pt x="0" y="0"/>
                </a:moveTo>
                <a:lnTo>
                  <a:pt x="4009926" y="0"/>
                </a:lnTo>
                <a:lnTo>
                  <a:pt x="4009926" y="7664360"/>
                </a:lnTo>
                <a:lnTo>
                  <a:pt x="0" y="766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17035" y="1288019"/>
            <a:ext cx="7453930" cy="7710963"/>
          </a:xfrm>
          <a:custGeom>
            <a:avLst/>
            <a:gdLst/>
            <a:ahLst/>
            <a:cxnLst/>
            <a:rect l="l" t="t" r="r" b="b"/>
            <a:pathLst>
              <a:path w="7453930" h="7710963">
                <a:moveTo>
                  <a:pt x="0" y="0"/>
                </a:moveTo>
                <a:lnTo>
                  <a:pt x="7453930" y="0"/>
                </a:lnTo>
                <a:lnTo>
                  <a:pt x="745393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2673" y="1448549"/>
            <a:ext cx="9442654" cy="7389903"/>
          </a:xfrm>
          <a:custGeom>
            <a:avLst/>
            <a:gdLst/>
            <a:ahLst/>
            <a:cxnLst/>
            <a:rect l="l" t="t" r="r" b="b"/>
            <a:pathLst>
              <a:path w="9442654" h="7389903">
                <a:moveTo>
                  <a:pt x="0" y="0"/>
                </a:moveTo>
                <a:lnTo>
                  <a:pt x="9442654" y="0"/>
                </a:lnTo>
                <a:lnTo>
                  <a:pt x="9442654" y="7389902"/>
                </a:lnTo>
                <a:lnTo>
                  <a:pt x="0" y="738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16259" y="1288019"/>
            <a:ext cx="3855481" cy="7710963"/>
          </a:xfrm>
          <a:custGeom>
            <a:avLst/>
            <a:gdLst/>
            <a:ahLst/>
            <a:cxnLst/>
            <a:rect l="l" t="t" r="r" b="b"/>
            <a:pathLst>
              <a:path w="3855481" h="7710963">
                <a:moveTo>
                  <a:pt x="0" y="0"/>
                </a:moveTo>
                <a:lnTo>
                  <a:pt x="3855482" y="0"/>
                </a:lnTo>
                <a:lnTo>
                  <a:pt x="385548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2738" y="1288019"/>
            <a:ext cx="7402524" cy="7710963"/>
          </a:xfrm>
          <a:custGeom>
            <a:avLst/>
            <a:gdLst/>
            <a:ahLst/>
            <a:cxnLst/>
            <a:rect l="l" t="t" r="r" b="b"/>
            <a:pathLst>
              <a:path w="7402524" h="7710963">
                <a:moveTo>
                  <a:pt x="0" y="0"/>
                </a:moveTo>
                <a:lnTo>
                  <a:pt x="7402524" y="0"/>
                </a:lnTo>
                <a:lnTo>
                  <a:pt x="7402524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87803"/>
            <a:ext cx="13708378" cy="6711393"/>
          </a:xfrm>
          <a:custGeom>
            <a:avLst/>
            <a:gdLst/>
            <a:ahLst/>
            <a:cxnLst/>
            <a:rect l="l" t="t" r="r" b="b"/>
            <a:pathLst>
              <a:path w="13708378" h="6711393">
                <a:moveTo>
                  <a:pt x="0" y="0"/>
                </a:moveTo>
                <a:lnTo>
                  <a:pt x="13708378" y="0"/>
                </a:lnTo>
                <a:lnTo>
                  <a:pt x="13708378" y="6711394"/>
                </a:lnTo>
                <a:lnTo>
                  <a:pt x="0" y="6711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3105" y="1288019"/>
            <a:ext cx="6621789" cy="7710963"/>
          </a:xfrm>
          <a:custGeom>
            <a:avLst/>
            <a:gdLst/>
            <a:ahLst/>
            <a:cxnLst/>
            <a:rect l="l" t="t" r="r" b="b"/>
            <a:pathLst>
              <a:path w="6621789" h="7710963">
                <a:moveTo>
                  <a:pt x="0" y="0"/>
                </a:moveTo>
                <a:lnTo>
                  <a:pt x="6621790" y="0"/>
                </a:lnTo>
                <a:lnTo>
                  <a:pt x="662179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21902"/>
            <a:ext cx="13708378" cy="5843196"/>
          </a:xfrm>
          <a:custGeom>
            <a:avLst/>
            <a:gdLst/>
            <a:ahLst/>
            <a:cxnLst/>
            <a:rect l="l" t="t" r="r" b="b"/>
            <a:pathLst>
              <a:path w="13708378" h="5843196">
                <a:moveTo>
                  <a:pt x="0" y="0"/>
                </a:moveTo>
                <a:lnTo>
                  <a:pt x="13708378" y="0"/>
                </a:lnTo>
                <a:lnTo>
                  <a:pt x="13708378" y="5843196"/>
                </a:lnTo>
                <a:lnTo>
                  <a:pt x="0" y="5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5557" y="1288019"/>
            <a:ext cx="6396886" cy="7710963"/>
          </a:xfrm>
          <a:custGeom>
            <a:avLst/>
            <a:gdLst/>
            <a:ahLst/>
            <a:cxnLst/>
            <a:rect l="l" t="t" r="r" b="b"/>
            <a:pathLst>
              <a:path w="6396886" h="7710963">
                <a:moveTo>
                  <a:pt x="0" y="0"/>
                </a:moveTo>
                <a:lnTo>
                  <a:pt x="6396886" y="0"/>
                </a:lnTo>
                <a:lnTo>
                  <a:pt x="639688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9017" y="2109709"/>
            <a:ext cx="3769965" cy="6067581"/>
          </a:xfrm>
          <a:custGeom>
            <a:avLst/>
            <a:gdLst/>
            <a:ahLst/>
            <a:cxnLst/>
            <a:rect l="l" t="t" r="r" b="b"/>
            <a:pathLst>
              <a:path w="3769965" h="6067581">
                <a:moveTo>
                  <a:pt x="0" y="0"/>
                </a:moveTo>
                <a:lnTo>
                  <a:pt x="3769966" y="0"/>
                </a:lnTo>
                <a:lnTo>
                  <a:pt x="3769966" y="6067582"/>
                </a:lnTo>
                <a:lnTo>
                  <a:pt x="0" y="6067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51330" y="1354169"/>
            <a:ext cx="9385340" cy="7578662"/>
          </a:xfrm>
          <a:custGeom>
            <a:avLst/>
            <a:gdLst/>
            <a:ahLst/>
            <a:cxnLst/>
            <a:rect l="l" t="t" r="r" b="b"/>
            <a:pathLst>
              <a:path w="9385340" h="7578662">
                <a:moveTo>
                  <a:pt x="0" y="0"/>
                </a:moveTo>
                <a:lnTo>
                  <a:pt x="9385340" y="0"/>
                </a:lnTo>
                <a:lnTo>
                  <a:pt x="9385340" y="7578662"/>
                </a:lnTo>
                <a:lnTo>
                  <a:pt x="0" y="7578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912" y="1288019"/>
            <a:ext cx="7216176" cy="7710963"/>
          </a:xfrm>
          <a:custGeom>
            <a:avLst/>
            <a:gdLst/>
            <a:ahLst/>
            <a:cxnLst/>
            <a:rect l="l" t="t" r="r" b="b"/>
            <a:pathLst>
              <a:path w="7216176" h="7710963">
                <a:moveTo>
                  <a:pt x="0" y="0"/>
                </a:moveTo>
                <a:lnTo>
                  <a:pt x="7216176" y="0"/>
                </a:lnTo>
                <a:lnTo>
                  <a:pt x="721617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5351" y="1288019"/>
            <a:ext cx="7097298" cy="7710963"/>
          </a:xfrm>
          <a:custGeom>
            <a:avLst/>
            <a:gdLst/>
            <a:ahLst/>
            <a:cxnLst/>
            <a:rect l="l" t="t" r="r" b="b"/>
            <a:pathLst>
              <a:path w="7097298" h="7710963">
                <a:moveTo>
                  <a:pt x="0" y="0"/>
                </a:moveTo>
                <a:lnTo>
                  <a:pt x="7097298" y="0"/>
                </a:lnTo>
                <a:lnTo>
                  <a:pt x="709729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9" y="1288019"/>
            <a:ext cx="4742242" cy="7710963"/>
          </a:xfrm>
          <a:custGeom>
            <a:avLst/>
            <a:gdLst/>
            <a:ahLst/>
            <a:cxnLst/>
            <a:rect l="l" t="t" r="r" b="b"/>
            <a:pathLst>
              <a:path w="4742242" h="7710963">
                <a:moveTo>
                  <a:pt x="0" y="0"/>
                </a:moveTo>
                <a:lnTo>
                  <a:pt x="4742242" y="0"/>
                </a:lnTo>
                <a:lnTo>
                  <a:pt x="47422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190056"/>
            <a:ext cx="13708378" cy="3906888"/>
          </a:xfrm>
          <a:custGeom>
            <a:avLst/>
            <a:gdLst/>
            <a:ahLst/>
            <a:cxnLst/>
            <a:rect l="l" t="t" r="r" b="b"/>
            <a:pathLst>
              <a:path w="13708378" h="3906888">
                <a:moveTo>
                  <a:pt x="0" y="0"/>
                </a:moveTo>
                <a:lnTo>
                  <a:pt x="13708378" y="0"/>
                </a:lnTo>
                <a:lnTo>
                  <a:pt x="13708378" y="3906888"/>
                </a:lnTo>
                <a:lnTo>
                  <a:pt x="0" y="3906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435665"/>
            <a:ext cx="13708378" cy="3415671"/>
          </a:xfrm>
          <a:custGeom>
            <a:avLst/>
            <a:gdLst/>
            <a:ahLst/>
            <a:cxnLst/>
            <a:rect l="l" t="t" r="r" b="b"/>
            <a:pathLst>
              <a:path w="13708378" h="3415671">
                <a:moveTo>
                  <a:pt x="0" y="0"/>
                </a:moveTo>
                <a:lnTo>
                  <a:pt x="13708378" y="0"/>
                </a:lnTo>
                <a:lnTo>
                  <a:pt x="13708378" y="3415670"/>
                </a:lnTo>
                <a:lnTo>
                  <a:pt x="0" y="341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552757"/>
            <a:ext cx="13708378" cy="3181486"/>
          </a:xfrm>
          <a:custGeom>
            <a:avLst/>
            <a:gdLst/>
            <a:ahLst/>
            <a:cxnLst/>
            <a:rect l="l" t="t" r="r" b="b"/>
            <a:pathLst>
              <a:path w="13708378" h="3181486">
                <a:moveTo>
                  <a:pt x="0" y="0"/>
                </a:moveTo>
                <a:lnTo>
                  <a:pt x="13708378" y="0"/>
                </a:lnTo>
                <a:lnTo>
                  <a:pt x="13708378" y="3181486"/>
                </a:lnTo>
                <a:lnTo>
                  <a:pt x="0" y="3181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35966"/>
            <a:ext cx="13708378" cy="4815068"/>
          </a:xfrm>
          <a:custGeom>
            <a:avLst/>
            <a:gdLst/>
            <a:ahLst/>
            <a:cxnLst/>
            <a:rect l="l" t="t" r="r" b="b"/>
            <a:pathLst>
              <a:path w="13708378" h="4815068">
                <a:moveTo>
                  <a:pt x="0" y="0"/>
                </a:moveTo>
                <a:lnTo>
                  <a:pt x="13708378" y="0"/>
                </a:lnTo>
                <a:lnTo>
                  <a:pt x="13708378" y="4815068"/>
                </a:lnTo>
                <a:lnTo>
                  <a:pt x="0" y="4815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3529" y="1512450"/>
            <a:ext cx="11720942" cy="7262101"/>
          </a:xfrm>
          <a:custGeom>
            <a:avLst/>
            <a:gdLst/>
            <a:ahLst/>
            <a:cxnLst/>
            <a:rect l="l" t="t" r="r" b="b"/>
            <a:pathLst>
              <a:path w="11720942" h="7262101">
                <a:moveTo>
                  <a:pt x="0" y="0"/>
                </a:moveTo>
                <a:lnTo>
                  <a:pt x="11720942" y="0"/>
                </a:lnTo>
                <a:lnTo>
                  <a:pt x="11720942" y="7262100"/>
                </a:lnTo>
                <a:lnTo>
                  <a:pt x="0" y="7262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6168" y="2148731"/>
            <a:ext cx="3835665" cy="5989538"/>
          </a:xfrm>
          <a:custGeom>
            <a:avLst/>
            <a:gdLst/>
            <a:ahLst/>
            <a:cxnLst/>
            <a:rect l="l" t="t" r="r" b="b"/>
            <a:pathLst>
              <a:path w="3835665" h="5989538">
                <a:moveTo>
                  <a:pt x="0" y="0"/>
                </a:moveTo>
                <a:lnTo>
                  <a:pt x="3835664" y="0"/>
                </a:lnTo>
                <a:lnTo>
                  <a:pt x="3835664" y="5989538"/>
                </a:lnTo>
                <a:lnTo>
                  <a:pt x="0" y="598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5331" y="1475496"/>
            <a:ext cx="8377339" cy="7336008"/>
          </a:xfrm>
          <a:custGeom>
            <a:avLst/>
            <a:gdLst/>
            <a:ahLst/>
            <a:cxnLst/>
            <a:rect l="l" t="t" r="r" b="b"/>
            <a:pathLst>
              <a:path w="8377339" h="7336008">
                <a:moveTo>
                  <a:pt x="0" y="0"/>
                </a:moveTo>
                <a:lnTo>
                  <a:pt x="8377338" y="0"/>
                </a:lnTo>
                <a:lnTo>
                  <a:pt x="8377338" y="7336008"/>
                </a:lnTo>
                <a:lnTo>
                  <a:pt x="0" y="733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29541" y="1432046"/>
            <a:ext cx="7828917" cy="7422908"/>
          </a:xfrm>
          <a:custGeom>
            <a:avLst/>
            <a:gdLst/>
            <a:ahLst/>
            <a:cxnLst/>
            <a:rect l="l" t="t" r="r" b="b"/>
            <a:pathLst>
              <a:path w="7828917" h="7422908">
                <a:moveTo>
                  <a:pt x="0" y="0"/>
                </a:moveTo>
                <a:lnTo>
                  <a:pt x="7828918" y="0"/>
                </a:lnTo>
                <a:lnTo>
                  <a:pt x="7828918" y="7422908"/>
                </a:lnTo>
                <a:lnTo>
                  <a:pt x="0" y="742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7170" y="1335365"/>
            <a:ext cx="7593660" cy="7616271"/>
          </a:xfrm>
          <a:custGeom>
            <a:avLst/>
            <a:gdLst/>
            <a:ahLst/>
            <a:cxnLst/>
            <a:rect l="l" t="t" r="r" b="b"/>
            <a:pathLst>
              <a:path w="7593660" h="7616271">
                <a:moveTo>
                  <a:pt x="0" y="0"/>
                </a:moveTo>
                <a:lnTo>
                  <a:pt x="7593660" y="0"/>
                </a:lnTo>
                <a:lnTo>
                  <a:pt x="7593660" y="7616270"/>
                </a:lnTo>
                <a:lnTo>
                  <a:pt x="0" y="7616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8155" y="1517555"/>
            <a:ext cx="11791691" cy="7251890"/>
          </a:xfrm>
          <a:custGeom>
            <a:avLst/>
            <a:gdLst/>
            <a:ahLst/>
            <a:cxnLst/>
            <a:rect l="l" t="t" r="r" b="b"/>
            <a:pathLst>
              <a:path w="11791691" h="7251890">
                <a:moveTo>
                  <a:pt x="0" y="0"/>
                </a:moveTo>
                <a:lnTo>
                  <a:pt x="11791690" y="0"/>
                </a:lnTo>
                <a:lnTo>
                  <a:pt x="11791690" y="7251890"/>
                </a:lnTo>
                <a:lnTo>
                  <a:pt x="0" y="725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261" y="1378082"/>
            <a:ext cx="8867478" cy="7530836"/>
          </a:xfrm>
          <a:custGeom>
            <a:avLst/>
            <a:gdLst/>
            <a:ahLst/>
            <a:cxnLst/>
            <a:rect l="l" t="t" r="r" b="b"/>
            <a:pathLst>
              <a:path w="8867478" h="7530836">
                <a:moveTo>
                  <a:pt x="0" y="0"/>
                </a:moveTo>
                <a:lnTo>
                  <a:pt x="8867478" y="0"/>
                </a:lnTo>
                <a:lnTo>
                  <a:pt x="8867478" y="7530836"/>
                </a:lnTo>
                <a:lnTo>
                  <a:pt x="0" y="753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8786" y="1406058"/>
            <a:ext cx="10210427" cy="7474884"/>
          </a:xfrm>
          <a:custGeom>
            <a:avLst/>
            <a:gdLst/>
            <a:ahLst/>
            <a:cxnLst/>
            <a:rect l="l" t="t" r="r" b="b"/>
            <a:pathLst>
              <a:path w="10210427" h="7474884">
                <a:moveTo>
                  <a:pt x="0" y="0"/>
                </a:moveTo>
                <a:lnTo>
                  <a:pt x="10210428" y="0"/>
                </a:lnTo>
                <a:lnTo>
                  <a:pt x="10210428" y="7474884"/>
                </a:lnTo>
                <a:lnTo>
                  <a:pt x="0" y="7474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3832" y="1557090"/>
            <a:ext cx="12340336" cy="7172820"/>
          </a:xfrm>
          <a:custGeom>
            <a:avLst/>
            <a:gdLst/>
            <a:ahLst/>
            <a:cxnLst/>
            <a:rect l="l" t="t" r="r" b="b"/>
            <a:pathLst>
              <a:path w="12340336" h="7172820">
                <a:moveTo>
                  <a:pt x="0" y="0"/>
                </a:moveTo>
                <a:lnTo>
                  <a:pt x="12340336" y="0"/>
                </a:lnTo>
                <a:lnTo>
                  <a:pt x="12340336" y="7172820"/>
                </a:lnTo>
                <a:lnTo>
                  <a:pt x="0" y="717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301868"/>
            <a:ext cx="13708378" cy="5683265"/>
          </a:xfrm>
          <a:custGeom>
            <a:avLst/>
            <a:gdLst/>
            <a:ahLst/>
            <a:cxnLst/>
            <a:rect l="l" t="t" r="r" b="b"/>
            <a:pathLst>
              <a:path w="13708378" h="5683265">
                <a:moveTo>
                  <a:pt x="0" y="0"/>
                </a:moveTo>
                <a:lnTo>
                  <a:pt x="13708378" y="0"/>
                </a:lnTo>
                <a:lnTo>
                  <a:pt x="13708378" y="5683264"/>
                </a:lnTo>
                <a:lnTo>
                  <a:pt x="0" y="5683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70366"/>
            <a:ext cx="13708378" cy="5346267"/>
          </a:xfrm>
          <a:custGeom>
            <a:avLst/>
            <a:gdLst/>
            <a:ahLst/>
            <a:cxnLst/>
            <a:rect l="l" t="t" r="r" b="b"/>
            <a:pathLst>
              <a:path w="13708378" h="5346267">
                <a:moveTo>
                  <a:pt x="0" y="0"/>
                </a:moveTo>
                <a:lnTo>
                  <a:pt x="13708378" y="0"/>
                </a:lnTo>
                <a:lnTo>
                  <a:pt x="13708378" y="5346268"/>
                </a:lnTo>
                <a:lnTo>
                  <a:pt x="0" y="53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3239"/>
            <a:ext cx="13708378" cy="5420521"/>
          </a:xfrm>
          <a:custGeom>
            <a:avLst/>
            <a:gdLst/>
            <a:ahLst/>
            <a:cxnLst/>
            <a:rect l="l" t="t" r="r" b="b"/>
            <a:pathLst>
              <a:path w="13708378" h="5420521">
                <a:moveTo>
                  <a:pt x="0" y="0"/>
                </a:moveTo>
                <a:lnTo>
                  <a:pt x="13708378" y="0"/>
                </a:lnTo>
                <a:lnTo>
                  <a:pt x="13708378" y="5420522"/>
                </a:lnTo>
                <a:lnTo>
                  <a:pt x="0" y="542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4001" y="2165554"/>
            <a:ext cx="4599998" cy="5955893"/>
          </a:xfrm>
          <a:custGeom>
            <a:avLst/>
            <a:gdLst/>
            <a:ahLst/>
            <a:cxnLst/>
            <a:rect l="l" t="t" r="r" b="b"/>
            <a:pathLst>
              <a:path w="4599998" h="5955893">
                <a:moveTo>
                  <a:pt x="0" y="0"/>
                </a:moveTo>
                <a:lnTo>
                  <a:pt x="4599998" y="0"/>
                </a:lnTo>
                <a:lnTo>
                  <a:pt x="4599998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0512" y="1355897"/>
            <a:ext cx="7586976" cy="7575207"/>
          </a:xfrm>
          <a:custGeom>
            <a:avLst/>
            <a:gdLst/>
            <a:ahLst/>
            <a:cxnLst/>
            <a:rect l="l" t="t" r="r" b="b"/>
            <a:pathLst>
              <a:path w="7586976" h="7575207">
                <a:moveTo>
                  <a:pt x="0" y="0"/>
                </a:moveTo>
                <a:lnTo>
                  <a:pt x="7586976" y="0"/>
                </a:lnTo>
                <a:lnTo>
                  <a:pt x="7586976" y="7575206"/>
                </a:lnTo>
                <a:lnTo>
                  <a:pt x="0" y="7575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5756" y="1422733"/>
            <a:ext cx="10456488" cy="7441534"/>
          </a:xfrm>
          <a:custGeom>
            <a:avLst/>
            <a:gdLst/>
            <a:ahLst/>
            <a:cxnLst/>
            <a:rect l="l" t="t" r="r" b="b"/>
            <a:pathLst>
              <a:path w="10456488" h="7441534">
                <a:moveTo>
                  <a:pt x="0" y="0"/>
                </a:moveTo>
                <a:lnTo>
                  <a:pt x="10456488" y="0"/>
                </a:lnTo>
                <a:lnTo>
                  <a:pt x="10456488" y="7441534"/>
                </a:lnTo>
                <a:lnTo>
                  <a:pt x="0" y="744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926" y="1488936"/>
            <a:ext cx="13628149" cy="7309127"/>
          </a:xfrm>
          <a:custGeom>
            <a:avLst/>
            <a:gdLst/>
            <a:ahLst/>
            <a:cxnLst/>
            <a:rect l="l" t="t" r="r" b="b"/>
            <a:pathLst>
              <a:path w="13628149" h="7309127">
                <a:moveTo>
                  <a:pt x="0" y="0"/>
                </a:moveTo>
                <a:lnTo>
                  <a:pt x="13628148" y="0"/>
                </a:lnTo>
                <a:lnTo>
                  <a:pt x="13628148" y="7309128"/>
                </a:lnTo>
                <a:lnTo>
                  <a:pt x="0" y="7309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81876"/>
            <a:ext cx="13708378" cy="5723248"/>
          </a:xfrm>
          <a:custGeom>
            <a:avLst/>
            <a:gdLst/>
            <a:ahLst/>
            <a:cxnLst/>
            <a:rect l="l" t="t" r="r" b="b"/>
            <a:pathLst>
              <a:path w="13708378" h="5723248">
                <a:moveTo>
                  <a:pt x="0" y="0"/>
                </a:moveTo>
                <a:lnTo>
                  <a:pt x="13708378" y="0"/>
                </a:lnTo>
                <a:lnTo>
                  <a:pt x="13708378" y="5723248"/>
                </a:lnTo>
                <a:lnTo>
                  <a:pt x="0" y="572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50590"/>
            <a:ext cx="13708378" cy="6385819"/>
          </a:xfrm>
          <a:custGeom>
            <a:avLst/>
            <a:gdLst/>
            <a:ahLst/>
            <a:cxnLst/>
            <a:rect l="l" t="t" r="r" b="b"/>
            <a:pathLst>
              <a:path w="13708378" h="6385819">
                <a:moveTo>
                  <a:pt x="0" y="0"/>
                </a:moveTo>
                <a:lnTo>
                  <a:pt x="13708378" y="0"/>
                </a:lnTo>
                <a:lnTo>
                  <a:pt x="13708378" y="6385820"/>
                </a:lnTo>
                <a:lnTo>
                  <a:pt x="0" y="638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732679"/>
            <a:ext cx="13708378" cy="2821641"/>
          </a:xfrm>
          <a:custGeom>
            <a:avLst/>
            <a:gdLst/>
            <a:ahLst/>
            <a:cxnLst/>
            <a:rect l="l" t="t" r="r" b="b"/>
            <a:pathLst>
              <a:path w="13708378" h="2821641">
                <a:moveTo>
                  <a:pt x="0" y="0"/>
                </a:moveTo>
                <a:lnTo>
                  <a:pt x="13708378" y="0"/>
                </a:lnTo>
                <a:lnTo>
                  <a:pt x="13708378" y="2821642"/>
                </a:lnTo>
                <a:lnTo>
                  <a:pt x="0" y="282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67769"/>
            <a:ext cx="13708378" cy="6551462"/>
          </a:xfrm>
          <a:custGeom>
            <a:avLst/>
            <a:gdLst/>
            <a:ahLst/>
            <a:cxnLst/>
            <a:rect l="l" t="t" r="r" b="b"/>
            <a:pathLst>
              <a:path w="13708378" h="6551462">
                <a:moveTo>
                  <a:pt x="0" y="0"/>
                </a:moveTo>
                <a:lnTo>
                  <a:pt x="13708378" y="0"/>
                </a:lnTo>
                <a:lnTo>
                  <a:pt x="13708378" y="6551462"/>
                </a:lnTo>
                <a:lnTo>
                  <a:pt x="0" y="6551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93429"/>
            <a:ext cx="13708378" cy="6300142"/>
          </a:xfrm>
          <a:custGeom>
            <a:avLst/>
            <a:gdLst/>
            <a:ahLst/>
            <a:cxnLst/>
            <a:rect l="l" t="t" r="r" b="b"/>
            <a:pathLst>
              <a:path w="13708378" h="6300142">
                <a:moveTo>
                  <a:pt x="0" y="0"/>
                </a:moveTo>
                <a:lnTo>
                  <a:pt x="13708378" y="0"/>
                </a:lnTo>
                <a:lnTo>
                  <a:pt x="13708378" y="6300142"/>
                </a:lnTo>
                <a:lnTo>
                  <a:pt x="0" y="6300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3353" y="1383605"/>
            <a:ext cx="5361293" cy="7519790"/>
          </a:xfrm>
          <a:custGeom>
            <a:avLst/>
            <a:gdLst/>
            <a:ahLst/>
            <a:cxnLst/>
            <a:rect l="l" t="t" r="r" b="b"/>
            <a:pathLst>
              <a:path w="5361293" h="7519790">
                <a:moveTo>
                  <a:pt x="0" y="0"/>
                </a:moveTo>
                <a:lnTo>
                  <a:pt x="5361294" y="0"/>
                </a:lnTo>
                <a:lnTo>
                  <a:pt x="5361294" y="7519790"/>
                </a:lnTo>
                <a:lnTo>
                  <a:pt x="0" y="7519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Custom</PresentationFormat>
  <Paragraphs>0</Paragraphs>
  <Slides>169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Storymakers</dc:title>
  <cp:lastModifiedBy>lara ross</cp:lastModifiedBy>
  <cp:revision>1</cp:revision>
  <dcterms:created xsi:type="dcterms:W3CDTF">2006-08-16T00:00:00Z</dcterms:created>
  <dcterms:modified xsi:type="dcterms:W3CDTF">2025-01-19T17:32:19Z</dcterms:modified>
  <dc:identifier>DAGcqFz10dI</dc:identifier>
</cp:coreProperties>
</file>